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2"/>
  </p:sldMasterIdLst>
  <p:notesMasterIdLst>
    <p:notesMasterId r:id="rId6"/>
  </p:notesMasterIdLst>
  <p:sldIdLst>
    <p:sldId id="256" r:id="rId3"/>
    <p:sldId id="257" r:id="rId4"/>
    <p:sldId id="259" r:id="rId5"/>
  </p:sldIdLst>
  <p:sldSz cx="9144000" cy="6858000" type="screen4x3"/>
  <p:notesSz cx="6858000" cy="9144000"/>
  <p:defaultTextStyle>
    <a:defPPr>
      <a:defRPr lang="es-P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00808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9" d="100"/>
          <a:sy n="89" d="100"/>
        </p:scale>
        <p:origin x="840" y="3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S_tradnl"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C84544B4-E94C-4420-8710-F764A106F373}" type="datetimeFigureOut">
              <a:rPr lang="es-ES_tradnl"/>
              <a:pPr>
                <a:defRPr/>
              </a:pPr>
              <a:t>25/09/2026</a:t>
            </a:fld>
            <a:endParaRPr lang="es-ES_tradnl"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_tradnl" noProof="0"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ES_tradnl"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S_tradnl"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4677953A-5D49-4350-9358-884CEEFF1065}" type="slidenum">
              <a:rPr lang="es-ES_tradnl"/>
              <a:pPr>
                <a:defRPr/>
              </a:pPr>
              <a:t>‹Nº›</a:t>
            </a:fld>
            <a:endParaRPr lang="es-ES_tradnl" dirty="0"/>
          </a:p>
        </p:txBody>
      </p:sp>
    </p:spTree>
    <p:extLst>
      <p:ext uri="{BB962C8B-B14F-4D97-AF65-F5344CB8AC3E}">
        <p14:creationId xmlns:p14="http://schemas.microsoft.com/office/powerpoint/2010/main" val="40619648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195"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_tradnl" dirty="0"/>
          </a:p>
        </p:txBody>
      </p:sp>
      <p:sp>
        <p:nvSpPr>
          <p:cNvPr id="8196"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1336B9-72CB-4E8C-86FF-261F3F6A4EAD}" type="slidenum">
              <a:rPr lang="es-ES_tradnl"/>
              <a:pPr fontAlgn="base">
                <a:spcBef>
                  <a:spcPct val="0"/>
                </a:spcBef>
                <a:spcAft>
                  <a:spcPct val="0"/>
                </a:spcAft>
              </a:pPr>
              <a:t>1</a:t>
            </a:fld>
            <a:endParaRPr lang="es-ES_tradnl" dirty="0"/>
          </a:p>
        </p:txBody>
      </p:sp>
    </p:spTree>
    <p:extLst>
      <p:ext uri="{BB962C8B-B14F-4D97-AF65-F5344CB8AC3E}">
        <p14:creationId xmlns:p14="http://schemas.microsoft.com/office/powerpoint/2010/main" val="1037164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_tradnl"/>
          </a:p>
        </p:txBody>
      </p:sp>
      <p:sp>
        <p:nvSpPr>
          <p:cNvPr id="4" name="3 Marcador de fecha"/>
          <p:cNvSpPr>
            <a:spLocks noGrp="1"/>
          </p:cNvSpPr>
          <p:nvPr>
            <p:ph type="dt" sz="half" idx="10"/>
          </p:nvPr>
        </p:nvSpPr>
        <p:spPr/>
        <p:txBody>
          <a:bodyPr/>
          <a:lstStyle>
            <a:lvl1pPr>
              <a:defRPr/>
            </a:lvl1pPr>
          </a:lstStyle>
          <a:p>
            <a:pPr>
              <a:defRPr/>
            </a:pPr>
            <a:fld id="{B8C4AD82-8240-4F9E-BE29-7A951EC7136E}" type="datetimeFigureOut">
              <a:rPr lang="es-ES_tradnl"/>
              <a:pPr>
                <a:defRPr/>
              </a:pPr>
              <a:t>25/09/2026</a:t>
            </a:fld>
            <a:endParaRPr lang="es-ES_tradnl" dirty="0"/>
          </a:p>
        </p:txBody>
      </p:sp>
      <p:sp>
        <p:nvSpPr>
          <p:cNvPr id="5" name="4 Marcador de pie de página"/>
          <p:cNvSpPr>
            <a:spLocks noGrp="1"/>
          </p:cNvSpPr>
          <p:nvPr>
            <p:ph type="ftr" sz="quarter" idx="11"/>
          </p:nvPr>
        </p:nvSpPr>
        <p:spPr/>
        <p:txBody>
          <a:bodyPr/>
          <a:lstStyle>
            <a:lvl1pPr>
              <a:defRPr/>
            </a:lvl1pPr>
          </a:lstStyle>
          <a:p>
            <a:pPr>
              <a:defRPr/>
            </a:pPr>
            <a:endParaRPr lang="es-ES_tradnl" dirty="0"/>
          </a:p>
        </p:txBody>
      </p:sp>
      <p:sp>
        <p:nvSpPr>
          <p:cNvPr id="6" name="5 Marcador de número de diapositiva"/>
          <p:cNvSpPr>
            <a:spLocks noGrp="1"/>
          </p:cNvSpPr>
          <p:nvPr>
            <p:ph type="sldNum" sz="quarter" idx="12"/>
          </p:nvPr>
        </p:nvSpPr>
        <p:spPr/>
        <p:txBody>
          <a:bodyPr/>
          <a:lstStyle>
            <a:lvl1pPr>
              <a:defRPr/>
            </a:lvl1pPr>
          </a:lstStyle>
          <a:p>
            <a:pPr>
              <a:defRPr/>
            </a:pPr>
            <a:fld id="{D520EBFD-9657-40C5-86A8-ADFF6D70E201}" type="slidenum">
              <a:rPr lang="es-ES_tradnl"/>
              <a:pPr>
                <a:defRPr/>
              </a:pPr>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fecha"/>
          <p:cNvSpPr>
            <a:spLocks noGrp="1"/>
          </p:cNvSpPr>
          <p:nvPr>
            <p:ph type="dt" sz="half" idx="10"/>
          </p:nvPr>
        </p:nvSpPr>
        <p:spPr/>
        <p:txBody>
          <a:bodyPr/>
          <a:lstStyle>
            <a:lvl1pPr>
              <a:defRPr/>
            </a:lvl1pPr>
          </a:lstStyle>
          <a:p>
            <a:pPr>
              <a:defRPr/>
            </a:pPr>
            <a:fld id="{748FEE6A-365B-4E35-8A69-ABF37DC7FB70}" type="datetimeFigureOut">
              <a:rPr lang="es-ES_tradnl"/>
              <a:pPr>
                <a:defRPr/>
              </a:pPr>
              <a:t>25/09/2026</a:t>
            </a:fld>
            <a:endParaRPr lang="es-ES_tradnl" dirty="0"/>
          </a:p>
        </p:txBody>
      </p:sp>
      <p:sp>
        <p:nvSpPr>
          <p:cNvPr id="5" name="4 Marcador de pie de página"/>
          <p:cNvSpPr>
            <a:spLocks noGrp="1"/>
          </p:cNvSpPr>
          <p:nvPr>
            <p:ph type="ftr" sz="quarter" idx="11"/>
          </p:nvPr>
        </p:nvSpPr>
        <p:spPr/>
        <p:txBody>
          <a:bodyPr/>
          <a:lstStyle>
            <a:lvl1pPr>
              <a:defRPr/>
            </a:lvl1pPr>
          </a:lstStyle>
          <a:p>
            <a:pPr>
              <a:defRPr/>
            </a:pPr>
            <a:endParaRPr lang="es-ES_tradnl" dirty="0"/>
          </a:p>
        </p:txBody>
      </p:sp>
      <p:sp>
        <p:nvSpPr>
          <p:cNvPr id="6" name="5 Marcador de número de diapositiva"/>
          <p:cNvSpPr>
            <a:spLocks noGrp="1"/>
          </p:cNvSpPr>
          <p:nvPr>
            <p:ph type="sldNum" sz="quarter" idx="12"/>
          </p:nvPr>
        </p:nvSpPr>
        <p:spPr/>
        <p:txBody>
          <a:bodyPr/>
          <a:lstStyle>
            <a:lvl1pPr>
              <a:defRPr/>
            </a:lvl1pPr>
          </a:lstStyle>
          <a:p>
            <a:pPr>
              <a:defRPr/>
            </a:pPr>
            <a:fld id="{06A10CF5-F87E-4DBE-B46E-59DDA1FE4951}" type="slidenum">
              <a:rPr lang="es-ES_tradnl"/>
              <a:pPr>
                <a:defRPr/>
              </a:pPr>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A0622A3C-196F-4CDA-A048-8B52A0DBEACA}" type="datetimeFigureOut">
              <a:rPr lang="es-ES_tradnl"/>
              <a:pPr>
                <a:defRPr/>
              </a:pPr>
              <a:t>25/09/2026</a:t>
            </a:fld>
            <a:endParaRPr lang="es-ES_tradnl" dirty="0"/>
          </a:p>
        </p:txBody>
      </p:sp>
      <p:sp>
        <p:nvSpPr>
          <p:cNvPr id="5" name="4 Marcador de pie de página"/>
          <p:cNvSpPr>
            <a:spLocks noGrp="1"/>
          </p:cNvSpPr>
          <p:nvPr>
            <p:ph type="ftr" sz="quarter" idx="11"/>
          </p:nvPr>
        </p:nvSpPr>
        <p:spPr/>
        <p:txBody>
          <a:bodyPr/>
          <a:lstStyle>
            <a:lvl1pPr>
              <a:defRPr/>
            </a:lvl1pPr>
          </a:lstStyle>
          <a:p>
            <a:pPr>
              <a:defRPr/>
            </a:pPr>
            <a:endParaRPr lang="es-ES_tradnl" dirty="0"/>
          </a:p>
        </p:txBody>
      </p:sp>
      <p:sp>
        <p:nvSpPr>
          <p:cNvPr id="6" name="5 Marcador de número de diapositiva"/>
          <p:cNvSpPr>
            <a:spLocks noGrp="1"/>
          </p:cNvSpPr>
          <p:nvPr>
            <p:ph type="sldNum" sz="quarter" idx="12"/>
          </p:nvPr>
        </p:nvSpPr>
        <p:spPr/>
        <p:txBody>
          <a:bodyPr/>
          <a:lstStyle>
            <a:lvl1pPr>
              <a:defRPr/>
            </a:lvl1pPr>
          </a:lstStyle>
          <a:p>
            <a:pPr>
              <a:defRPr/>
            </a:pPr>
            <a:fld id="{03F9C832-DF9F-4D01-B2A8-BBFE5E7422AB}" type="slidenum">
              <a:rPr lang="es-ES_tradnl"/>
              <a:pPr>
                <a:defRPr/>
              </a:pPr>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3 Marcador de fecha"/>
          <p:cNvSpPr>
            <a:spLocks noGrp="1"/>
          </p:cNvSpPr>
          <p:nvPr>
            <p:ph type="dt" sz="half" idx="10"/>
          </p:nvPr>
        </p:nvSpPr>
        <p:spPr/>
        <p:txBody>
          <a:bodyPr/>
          <a:lstStyle>
            <a:lvl1pPr>
              <a:defRPr/>
            </a:lvl1pPr>
          </a:lstStyle>
          <a:p>
            <a:pPr>
              <a:defRPr/>
            </a:pPr>
            <a:fld id="{8BC5BA3B-E049-48C4-97C2-8E194BDAE6A6}" type="datetimeFigureOut">
              <a:rPr lang="es-ES_tradnl"/>
              <a:pPr>
                <a:defRPr/>
              </a:pPr>
              <a:t>25/09/2026</a:t>
            </a:fld>
            <a:endParaRPr lang="es-ES_tradnl" dirty="0"/>
          </a:p>
        </p:txBody>
      </p:sp>
      <p:sp>
        <p:nvSpPr>
          <p:cNvPr id="6" name="4 Marcador de pie de página"/>
          <p:cNvSpPr>
            <a:spLocks noGrp="1"/>
          </p:cNvSpPr>
          <p:nvPr>
            <p:ph type="ftr" sz="quarter" idx="11"/>
          </p:nvPr>
        </p:nvSpPr>
        <p:spPr/>
        <p:txBody>
          <a:bodyPr/>
          <a:lstStyle>
            <a:lvl1pPr>
              <a:defRPr/>
            </a:lvl1pPr>
          </a:lstStyle>
          <a:p>
            <a:pPr>
              <a:defRPr/>
            </a:pPr>
            <a:endParaRPr lang="es-ES_tradnl" dirty="0"/>
          </a:p>
        </p:txBody>
      </p:sp>
      <p:sp>
        <p:nvSpPr>
          <p:cNvPr id="7" name="5 Marcador de número de diapositiva"/>
          <p:cNvSpPr>
            <a:spLocks noGrp="1"/>
          </p:cNvSpPr>
          <p:nvPr>
            <p:ph type="sldNum" sz="quarter" idx="12"/>
          </p:nvPr>
        </p:nvSpPr>
        <p:spPr/>
        <p:txBody>
          <a:bodyPr/>
          <a:lstStyle>
            <a:lvl1pPr>
              <a:defRPr/>
            </a:lvl1pPr>
          </a:lstStyle>
          <a:p>
            <a:pPr>
              <a:defRPr/>
            </a:pPr>
            <a:fld id="{04B8D3CC-2153-4435-85F8-C410FC723849}" type="slidenum">
              <a:rPr lang="es-ES_tradnl"/>
              <a:pPr>
                <a:defRPr/>
              </a:pPr>
              <a:t>‹Nº›</a:t>
            </a:fld>
            <a:endParaRPr lang="es-ES_trad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3 Marcador de fecha"/>
          <p:cNvSpPr>
            <a:spLocks noGrp="1"/>
          </p:cNvSpPr>
          <p:nvPr>
            <p:ph type="dt" sz="half" idx="10"/>
          </p:nvPr>
        </p:nvSpPr>
        <p:spPr/>
        <p:txBody>
          <a:bodyPr/>
          <a:lstStyle>
            <a:lvl1pPr>
              <a:defRPr/>
            </a:lvl1pPr>
          </a:lstStyle>
          <a:p>
            <a:pPr>
              <a:defRPr/>
            </a:pPr>
            <a:fld id="{909A1FFC-6A66-460A-806B-3EC491A016D8}" type="datetimeFigureOut">
              <a:rPr lang="es-ES_tradnl"/>
              <a:pPr>
                <a:defRPr/>
              </a:pPr>
              <a:t>25/09/2026</a:t>
            </a:fld>
            <a:endParaRPr lang="es-ES_tradnl" dirty="0"/>
          </a:p>
        </p:txBody>
      </p:sp>
      <p:sp>
        <p:nvSpPr>
          <p:cNvPr id="8" name="4 Marcador de pie de página"/>
          <p:cNvSpPr>
            <a:spLocks noGrp="1"/>
          </p:cNvSpPr>
          <p:nvPr>
            <p:ph type="ftr" sz="quarter" idx="11"/>
          </p:nvPr>
        </p:nvSpPr>
        <p:spPr/>
        <p:txBody>
          <a:bodyPr/>
          <a:lstStyle>
            <a:lvl1pPr>
              <a:defRPr/>
            </a:lvl1pPr>
          </a:lstStyle>
          <a:p>
            <a:pPr>
              <a:defRPr/>
            </a:pPr>
            <a:endParaRPr lang="es-ES_tradnl" dirty="0"/>
          </a:p>
        </p:txBody>
      </p:sp>
      <p:sp>
        <p:nvSpPr>
          <p:cNvPr id="9" name="5 Marcador de número de diapositiva"/>
          <p:cNvSpPr>
            <a:spLocks noGrp="1"/>
          </p:cNvSpPr>
          <p:nvPr>
            <p:ph type="sldNum" sz="quarter" idx="12"/>
          </p:nvPr>
        </p:nvSpPr>
        <p:spPr/>
        <p:txBody>
          <a:bodyPr/>
          <a:lstStyle>
            <a:lvl1pPr>
              <a:defRPr/>
            </a:lvl1pPr>
          </a:lstStyle>
          <a:p>
            <a:pPr>
              <a:defRPr/>
            </a:pPr>
            <a:fld id="{A31E7C11-8044-4BB3-A021-A61042605601}" type="slidenum">
              <a:rPr lang="es-ES_tradnl"/>
              <a:pPr>
                <a:defRPr/>
              </a:pPr>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3 Marcador de fecha"/>
          <p:cNvSpPr>
            <a:spLocks noGrp="1"/>
          </p:cNvSpPr>
          <p:nvPr>
            <p:ph type="dt" sz="half" idx="10"/>
          </p:nvPr>
        </p:nvSpPr>
        <p:spPr/>
        <p:txBody>
          <a:bodyPr/>
          <a:lstStyle>
            <a:lvl1pPr>
              <a:defRPr/>
            </a:lvl1pPr>
          </a:lstStyle>
          <a:p>
            <a:pPr>
              <a:defRPr/>
            </a:pPr>
            <a:fld id="{536683EB-DADA-435F-92DB-3D07FA0662E7}" type="datetimeFigureOut">
              <a:rPr lang="es-ES_tradnl"/>
              <a:pPr>
                <a:defRPr/>
              </a:pPr>
              <a:t>25/09/2026</a:t>
            </a:fld>
            <a:endParaRPr lang="es-ES_tradnl" dirty="0"/>
          </a:p>
        </p:txBody>
      </p:sp>
      <p:sp>
        <p:nvSpPr>
          <p:cNvPr id="4" name="4 Marcador de pie de página"/>
          <p:cNvSpPr>
            <a:spLocks noGrp="1"/>
          </p:cNvSpPr>
          <p:nvPr>
            <p:ph type="ftr" sz="quarter" idx="11"/>
          </p:nvPr>
        </p:nvSpPr>
        <p:spPr/>
        <p:txBody>
          <a:bodyPr/>
          <a:lstStyle>
            <a:lvl1pPr>
              <a:defRPr/>
            </a:lvl1pPr>
          </a:lstStyle>
          <a:p>
            <a:pPr>
              <a:defRPr/>
            </a:pPr>
            <a:endParaRPr lang="es-ES_tradnl" dirty="0"/>
          </a:p>
        </p:txBody>
      </p:sp>
      <p:sp>
        <p:nvSpPr>
          <p:cNvPr id="5" name="5 Marcador de número de diapositiva"/>
          <p:cNvSpPr>
            <a:spLocks noGrp="1"/>
          </p:cNvSpPr>
          <p:nvPr>
            <p:ph type="sldNum" sz="quarter" idx="12"/>
          </p:nvPr>
        </p:nvSpPr>
        <p:spPr/>
        <p:txBody>
          <a:bodyPr/>
          <a:lstStyle>
            <a:lvl1pPr>
              <a:defRPr/>
            </a:lvl1pPr>
          </a:lstStyle>
          <a:p>
            <a:pPr>
              <a:defRPr/>
            </a:pPr>
            <a:fld id="{8A6A3793-EE63-481E-B8AB-3076BEA952C2}" type="slidenum">
              <a:rPr lang="es-ES_tradnl"/>
              <a:pPr>
                <a:defRPr/>
              </a:pPr>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63EE147B-DCC5-401C-95CE-145F82D6B29C}" type="datetimeFigureOut">
              <a:rPr lang="es-ES_tradnl"/>
              <a:pPr>
                <a:defRPr/>
              </a:pPr>
              <a:t>25/09/2026</a:t>
            </a:fld>
            <a:endParaRPr lang="es-ES_tradnl" dirty="0"/>
          </a:p>
        </p:txBody>
      </p:sp>
      <p:sp>
        <p:nvSpPr>
          <p:cNvPr id="3" name="4 Marcador de pie de página"/>
          <p:cNvSpPr>
            <a:spLocks noGrp="1"/>
          </p:cNvSpPr>
          <p:nvPr>
            <p:ph type="ftr" sz="quarter" idx="11"/>
          </p:nvPr>
        </p:nvSpPr>
        <p:spPr/>
        <p:txBody>
          <a:bodyPr/>
          <a:lstStyle>
            <a:lvl1pPr>
              <a:defRPr/>
            </a:lvl1pPr>
          </a:lstStyle>
          <a:p>
            <a:pPr>
              <a:defRPr/>
            </a:pPr>
            <a:endParaRPr lang="es-ES_tradnl" dirty="0"/>
          </a:p>
        </p:txBody>
      </p:sp>
      <p:sp>
        <p:nvSpPr>
          <p:cNvPr id="4" name="5 Marcador de número de diapositiva"/>
          <p:cNvSpPr>
            <a:spLocks noGrp="1"/>
          </p:cNvSpPr>
          <p:nvPr>
            <p:ph type="sldNum" sz="quarter" idx="12"/>
          </p:nvPr>
        </p:nvSpPr>
        <p:spPr/>
        <p:txBody>
          <a:bodyPr/>
          <a:lstStyle>
            <a:lvl1pPr>
              <a:defRPr/>
            </a:lvl1pPr>
          </a:lstStyle>
          <a:p>
            <a:pPr>
              <a:defRPr/>
            </a:pPr>
            <a:fld id="{A2AA8D1A-AA9D-4BB7-ADBA-8E8B95D5D870}" type="slidenum">
              <a:rPr lang="es-ES_tradnl"/>
              <a:pPr>
                <a:defRPr/>
              </a:pPr>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6EF8259-7D3F-4A2B-9DFA-E158B75184BE}" type="datetimeFigureOut">
              <a:rPr lang="es-ES_tradnl"/>
              <a:pPr>
                <a:defRPr/>
              </a:pPr>
              <a:t>25/09/2026</a:t>
            </a:fld>
            <a:endParaRPr lang="es-ES_tradnl" dirty="0"/>
          </a:p>
        </p:txBody>
      </p:sp>
      <p:sp>
        <p:nvSpPr>
          <p:cNvPr id="6" name="4 Marcador de pie de página"/>
          <p:cNvSpPr>
            <a:spLocks noGrp="1"/>
          </p:cNvSpPr>
          <p:nvPr>
            <p:ph type="ftr" sz="quarter" idx="11"/>
          </p:nvPr>
        </p:nvSpPr>
        <p:spPr/>
        <p:txBody>
          <a:bodyPr/>
          <a:lstStyle>
            <a:lvl1pPr>
              <a:defRPr/>
            </a:lvl1pPr>
          </a:lstStyle>
          <a:p>
            <a:pPr>
              <a:defRPr/>
            </a:pPr>
            <a:endParaRPr lang="es-ES_tradnl" dirty="0"/>
          </a:p>
        </p:txBody>
      </p:sp>
      <p:sp>
        <p:nvSpPr>
          <p:cNvPr id="7" name="5 Marcador de número de diapositiva"/>
          <p:cNvSpPr>
            <a:spLocks noGrp="1"/>
          </p:cNvSpPr>
          <p:nvPr>
            <p:ph type="sldNum" sz="quarter" idx="12"/>
          </p:nvPr>
        </p:nvSpPr>
        <p:spPr/>
        <p:txBody>
          <a:bodyPr/>
          <a:lstStyle>
            <a:lvl1pPr>
              <a:defRPr/>
            </a:lvl1pPr>
          </a:lstStyle>
          <a:p>
            <a:pPr>
              <a:defRPr/>
            </a:pPr>
            <a:fld id="{7EB0F784-C9E6-4B28-898B-AD6C7C213EF1}" type="slidenum">
              <a:rPr lang="es-ES_tradnl"/>
              <a:pPr>
                <a:defRPr/>
              </a:pPr>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_tradnl" noProof="0"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D2BBB7E-0593-413B-B125-852810D59F46}" type="datetimeFigureOut">
              <a:rPr lang="es-ES_tradnl"/>
              <a:pPr>
                <a:defRPr/>
              </a:pPr>
              <a:t>25/09/2026</a:t>
            </a:fld>
            <a:endParaRPr lang="es-ES_tradnl" dirty="0"/>
          </a:p>
        </p:txBody>
      </p:sp>
      <p:sp>
        <p:nvSpPr>
          <p:cNvPr id="6" name="4 Marcador de pie de página"/>
          <p:cNvSpPr>
            <a:spLocks noGrp="1"/>
          </p:cNvSpPr>
          <p:nvPr>
            <p:ph type="ftr" sz="quarter" idx="11"/>
          </p:nvPr>
        </p:nvSpPr>
        <p:spPr/>
        <p:txBody>
          <a:bodyPr/>
          <a:lstStyle>
            <a:lvl1pPr>
              <a:defRPr/>
            </a:lvl1pPr>
          </a:lstStyle>
          <a:p>
            <a:pPr>
              <a:defRPr/>
            </a:pPr>
            <a:endParaRPr lang="es-ES_tradnl" dirty="0"/>
          </a:p>
        </p:txBody>
      </p:sp>
      <p:sp>
        <p:nvSpPr>
          <p:cNvPr id="7" name="5 Marcador de número de diapositiva"/>
          <p:cNvSpPr>
            <a:spLocks noGrp="1"/>
          </p:cNvSpPr>
          <p:nvPr>
            <p:ph type="sldNum" sz="quarter" idx="12"/>
          </p:nvPr>
        </p:nvSpPr>
        <p:spPr/>
        <p:txBody>
          <a:bodyPr/>
          <a:lstStyle>
            <a:lvl1pPr>
              <a:defRPr/>
            </a:lvl1pPr>
          </a:lstStyle>
          <a:p>
            <a:pPr>
              <a:defRPr/>
            </a:pPr>
            <a:fld id="{DAF16348-97F0-4F2E-B920-4FB814C63FCE}" type="slidenum">
              <a:rPr lang="es-ES_tradnl"/>
              <a:pPr>
                <a:defRPr/>
              </a:pPr>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fecha"/>
          <p:cNvSpPr>
            <a:spLocks noGrp="1"/>
          </p:cNvSpPr>
          <p:nvPr>
            <p:ph type="dt" sz="half" idx="10"/>
          </p:nvPr>
        </p:nvSpPr>
        <p:spPr/>
        <p:txBody>
          <a:bodyPr/>
          <a:lstStyle>
            <a:lvl1pPr>
              <a:defRPr/>
            </a:lvl1pPr>
          </a:lstStyle>
          <a:p>
            <a:pPr>
              <a:defRPr/>
            </a:pPr>
            <a:fld id="{97C56A9C-7E11-43EE-9E8D-7C443039346F}" type="datetimeFigureOut">
              <a:rPr lang="es-ES_tradnl"/>
              <a:pPr>
                <a:defRPr/>
              </a:pPr>
              <a:t>25/09/2026</a:t>
            </a:fld>
            <a:endParaRPr lang="es-ES_tradnl" dirty="0"/>
          </a:p>
        </p:txBody>
      </p:sp>
      <p:sp>
        <p:nvSpPr>
          <p:cNvPr id="5" name="4 Marcador de pie de página"/>
          <p:cNvSpPr>
            <a:spLocks noGrp="1"/>
          </p:cNvSpPr>
          <p:nvPr>
            <p:ph type="ftr" sz="quarter" idx="11"/>
          </p:nvPr>
        </p:nvSpPr>
        <p:spPr/>
        <p:txBody>
          <a:bodyPr/>
          <a:lstStyle>
            <a:lvl1pPr>
              <a:defRPr/>
            </a:lvl1pPr>
          </a:lstStyle>
          <a:p>
            <a:pPr>
              <a:defRPr/>
            </a:pPr>
            <a:endParaRPr lang="es-ES_tradnl" dirty="0"/>
          </a:p>
        </p:txBody>
      </p:sp>
      <p:sp>
        <p:nvSpPr>
          <p:cNvPr id="6" name="5 Marcador de número de diapositiva"/>
          <p:cNvSpPr>
            <a:spLocks noGrp="1"/>
          </p:cNvSpPr>
          <p:nvPr>
            <p:ph type="sldNum" sz="quarter" idx="12"/>
          </p:nvPr>
        </p:nvSpPr>
        <p:spPr/>
        <p:txBody>
          <a:bodyPr/>
          <a:lstStyle>
            <a:lvl1pPr>
              <a:defRPr/>
            </a:lvl1pPr>
          </a:lstStyle>
          <a:p>
            <a:pPr>
              <a:defRPr/>
            </a:pPr>
            <a:fld id="{943E5BC3-5C07-4889-A92E-2CC25A83FFA1}" type="slidenum">
              <a:rPr lang="es-ES_tradnl"/>
              <a:pPr>
                <a:defRPr/>
              </a:pPr>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ES_tradn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fecha"/>
          <p:cNvSpPr>
            <a:spLocks noGrp="1"/>
          </p:cNvSpPr>
          <p:nvPr>
            <p:ph type="dt" sz="half" idx="10"/>
          </p:nvPr>
        </p:nvSpPr>
        <p:spPr/>
        <p:txBody>
          <a:bodyPr/>
          <a:lstStyle>
            <a:lvl1pPr>
              <a:defRPr/>
            </a:lvl1pPr>
          </a:lstStyle>
          <a:p>
            <a:pPr>
              <a:defRPr/>
            </a:pPr>
            <a:fld id="{38FCEF8E-FDB3-4852-9480-C40041F455C7}" type="datetimeFigureOut">
              <a:rPr lang="es-ES_tradnl"/>
              <a:pPr>
                <a:defRPr/>
              </a:pPr>
              <a:t>25/09/2026</a:t>
            </a:fld>
            <a:endParaRPr lang="es-ES_tradnl" dirty="0"/>
          </a:p>
        </p:txBody>
      </p:sp>
      <p:sp>
        <p:nvSpPr>
          <p:cNvPr id="5" name="4 Marcador de pie de página"/>
          <p:cNvSpPr>
            <a:spLocks noGrp="1"/>
          </p:cNvSpPr>
          <p:nvPr>
            <p:ph type="ftr" sz="quarter" idx="11"/>
          </p:nvPr>
        </p:nvSpPr>
        <p:spPr/>
        <p:txBody>
          <a:bodyPr/>
          <a:lstStyle>
            <a:lvl1pPr>
              <a:defRPr/>
            </a:lvl1pPr>
          </a:lstStyle>
          <a:p>
            <a:pPr>
              <a:defRPr/>
            </a:pPr>
            <a:endParaRPr lang="es-ES_tradnl" dirty="0"/>
          </a:p>
        </p:txBody>
      </p:sp>
      <p:sp>
        <p:nvSpPr>
          <p:cNvPr id="6" name="5 Marcador de número de diapositiva"/>
          <p:cNvSpPr>
            <a:spLocks noGrp="1"/>
          </p:cNvSpPr>
          <p:nvPr>
            <p:ph type="sldNum" sz="quarter" idx="12"/>
          </p:nvPr>
        </p:nvSpPr>
        <p:spPr/>
        <p:txBody>
          <a:bodyPr/>
          <a:lstStyle>
            <a:lvl1pPr>
              <a:defRPr/>
            </a:lvl1pPr>
          </a:lstStyle>
          <a:p>
            <a:pPr>
              <a:defRPr/>
            </a:pPr>
            <a:fld id="{987062D1-E81E-4FEB-8A88-B60A64F5DE47}" type="slidenum">
              <a:rPr lang="es-ES_tradnl"/>
              <a:pPr>
                <a:defRPr/>
              </a:pPr>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modificar el estilo de título del patrón</a:t>
            </a:r>
            <a:endParaRPr lang="es-ES_tradnl"/>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6E41864E-6046-4ACD-886C-198FC300F31E}" type="datetimeFigureOut">
              <a:rPr lang="es-ES_tradnl"/>
              <a:pPr>
                <a:defRPr/>
              </a:pPr>
              <a:t>25/09/2026</a:t>
            </a:fld>
            <a:endParaRPr lang="es-ES_tradnl"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_tradnl"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0F73BB88-DEB3-43C4-BFC8-3FC62AA76722}" type="slidenum">
              <a:rPr lang="es-ES_tradnl"/>
              <a:pPr>
                <a:defRPr/>
              </a:pPr>
              <a:t>‹Nº›</a:t>
            </a:fld>
            <a:endParaRPr lang="es-ES_tradnl"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uned.es/sc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FD1"/>
            </a:gs>
            <a:gs pos="64999">
              <a:srgbClr val="F0EBD5"/>
            </a:gs>
            <a:gs pos="100000">
              <a:srgbClr val="D1C39F"/>
            </a:gs>
          </a:gsLst>
          <a:lin ang="540000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905197" y="333375"/>
            <a:ext cx="7772400" cy="1036638"/>
          </a:xfrm>
        </p:spPr>
        <p:txBody>
          <a:bodyPr rtlCol="0">
            <a:normAutofit/>
          </a:bodyPr>
          <a:lstStyle/>
          <a:p>
            <a:pPr algn="l" fontAlgn="auto">
              <a:spcAft>
                <a:spcPts val="0"/>
              </a:spcAft>
              <a:defRPr/>
            </a:pPr>
            <a:r>
              <a:rPr lang="es-ES" sz="3200" b="1" spc="250" dirty="0">
                <a:solidFill>
                  <a:srgbClr val="002726"/>
                </a:solidFill>
                <a:latin typeface="Fontana ND Aa OsF" pitchFamily="2" charset="0"/>
                <a:ea typeface="+mn-ea"/>
                <a:cs typeface="+mn-cs"/>
              </a:rPr>
              <a:t>SCS Servicio Certificados Servidor</a:t>
            </a:r>
            <a:endParaRPr lang="es-PE" sz="3200" b="1" dirty="0">
              <a:latin typeface="Fontana ND Aa OsF" pitchFamily="2" charset="0"/>
            </a:endParaRPr>
          </a:p>
        </p:txBody>
      </p:sp>
      <p:sp>
        <p:nvSpPr>
          <p:cNvPr id="3" name="2 Subtítulo"/>
          <p:cNvSpPr>
            <a:spLocks noGrp="1"/>
          </p:cNvSpPr>
          <p:nvPr>
            <p:ph type="subTitle" idx="1"/>
          </p:nvPr>
        </p:nvSpPr>
        <p:spPr>
          <a:xfrm>
            <a:off x="908372" y="4413250"/>
            <a:ext cx="7912100" cy="1752600"/>
          </a:xfrm>
        </p:spPr>
        <p:txBody>
          <a:bodyPr rtlCol="0">
            <a:normAutofit fontScale="77500" lnSpcReduction="20000"/>
          </a:bodyPr>
          <a:lstStyle/>
          <a:p>
            <a:pPr algn="l" fontAlgn="auto">
              <a:spcAft>
                <a:spcPts val="0"/>
              </a:spcAft>
              <a:buFont typeface="Arial" pitchFamily="34" charset="0"/>
              <a:buNone/>
              <a:defRPr/>
            </a:pPr>
            <a:r>
              <a:rPr lang="es-ES_tradnl" sz="2600" dirty="0">
                <a:solidFill>
                  <a:srgbClr val="002726"/>
                </a:solidFill>
                <a:latin typeface="Fontana ND Aa OsF" pitchFamily="2" charset="0"/>
              </a:rPr>
              <a:t>Centro de Tecnología de la UNED (CTU)</a:t>
            </a:r>
          </a:p>
          <a:p>
            <a:pPr algn="l" fontAlgn="auto">
              <a:spcAft>
                <a:spcPts val="0"/>
              </a:spcAft>
              <a:buFont typeface="Arial" pitchFamily="34" charset="0"/>
              <a:buNone/>
              <a:defRPr/>
            </a:pPr>
            <a:r>
              <a:rPr lang="es-ES" sz="2600" dirty="0">
                <a:solidFill>
                  <a:srgbClr val="002726"/>
                </a:solidFill>
                <a:latin typeface="Fontana ND Aa OsF" pitchFamily="2" charset="0"/>
                <a:hlinkClick r:id="rId3"/>
              </a:rPr>
              <a:t>http://www.uned.es/scs</a:t>
            </a:r>
            <a:endParaRPr lang="es-ES" sz="2600" dirty="0">
              <a:solidFill>
                <a:srgbClr val="002726"/>
              </a:solidFill>
              <a:latin typeface="Fontana ND Aa OsF" pitchFamily="2" charset="0"/>
            </a:endParaRPr>
          </a:p>
          <a:p>
            <a:pPr algn="l" fontAlgn="auto">
              <a:spcAft>
                <a:spcPts val="0"/>
              </a:spcAft>
              <a:buFont typeface="Arial" pitchFamily="34" charset="0"/>
              <a:buNone/>
              <a:defRPr/>
            </a:pPr>
            <a:endParaRPr lang="es-ES" sz="2600" dirty="0">
              <a:solidFill>
                <a:srgbClr val="002726"/>
              </a:solidFill>
              <a:latin typeface="Fontana ND Aa OsF" pitchFamily="2" charset="0"/>
            </a:endParaRPr>
          </a:p>
          <a:p>
            <a:pPr algn="l" fontAlgn="auto">
              <a:spcAft>
                <a:spcPts val="0"/>
              </a:spcAft>
              <a:buFont typeface="Arial" pitchFamily="34" charset="0"/>
              <a:buNone/>
              <a:defRPr/>
            </a:pPr>
            <a:r>
              <a:rPr lang="es-ES" sz="2600" dirty="0">
                <a:solidFill>
                  <a:srgbClr val="002726"/>
                </a:solidFill>
                <a:latin typeface="Fontana ND Aa OsF" pitchFamily="2" charset="0"/>
              </a:rPr>
              <a:t>admin.caroot@csi.uned.es</a:t>
            </a:r>
            <a:br>
              <a:rPr lang="es-ES" sz="2600" dirty="0">
                <a:solidFill>
                  <a:srgbClr val="002726"/>
                </a:solidFill>
                <a:latin typeface="Fontana ND Aa OsF" pitchFamily="2" charset="0"/>
              </a:rPr>
            </a:br>
            <a:endParaRPr lang="es-ES" sz="2600" dirty="0">
              <a:solidFill>
                <a:srgbClr val="002726"/>
              </a:solidFill>
              <a:latin typeface="Fontana ND Aa OsF" pitchFamily="2" charset="0"/>
            </a:endParaRPr>
          </a:p>
          <a:p>
            <a:pPr algn="l" fontAlgn="auto">
              <a:spcAft>
                <a:spcPts val="0"/>
              </a:spcAft>
              <a:defRPr/>
            </a:pPr>
            <a:r>
              <a:rPr lang="es-ES_tradnl" sz="2000" dirty="0">
                <a:solidFill>
                  <a:srgbClr val="002726"/>
                </a:solidFill>
                <a:latin typeface="Fontana ND Aa OsF" pitchFamily="2" charset="0"/>
              </a:rPr>
              <a:t>Fecha:  </a:t>
            </a:r>
            <a:r>
              <a:rPr lang="es-ES" sz="2000" dirty="0">
                <a:solidFill>
                  <a:srgbClr val="002726"/>
                </a:solidFill>
                <a:latin typeface="Fontana ND Aa OsF" pitchFamily="2" charset="0"/>
              </a:rPr>
              <a:t>Septiembre de 2026</a:t>
            </a:r>
          </a:p>
          <a:p>
            <a:pPr fontAlgn="auto">
              <a:spcAft>
                <a:spcPts val="0"/>
              </a:spcAft>
              <a:buFont typeface="Arial" pitchFamily="34" charset="0"/>
              <a:buNone/>
              <a:defRPr/>
            </a:pPr>
            <a:endParaRPr lang="es-PE" dirty="0"/>
          </a:p>
        </p:txBody>
      </p:sp>
      <p:pic>
        <p:nvPicPr>
          <p:cNvPr id="4" name="Picture 2"/>
          <p:cNvPicPr>
            <a:picLocks noChangeAspect="1" noChangeArrowheads="1"/>
          </p:cNvPicPr>
          <p:nvPr/>
        </p:nvPicPr>
        <p:blipFill>
          <a:blip r:embed="rId4" cstate="print"/>
          <a:srcRect/>
          <a:stretch>
            <a:fillRect/>
          </a:stretch>
        </p:blipFill>
        <p:spPr bwMode="auto">
          <a:xfrm>
            <a:off x="2080091" y="1628800"/>
            <a:ext cx="5300221" cy="2376264"/>
          </a:xfrm>
          <a:prstGeom prst="rect">
            <a:avLst/>
          </a:prstGeom>
          <a:noFill/>
          <a:ln w="9525">
            <a:noFill/>
            <a:miter lim="800000"/>
            <a:headEnd/>
            <a:tailEnd/>
          </a:ln>
          <a:effectLst/>
          <a:scene3d>
            <a:camera prst="orthographicFront"/>
            <a:lightRig rig="threePt" dir="t"/>
          </a:scene3d>
          <a:sp3d>
            <a:bevelT/>
          </a:sp3d>
        </p:spPr>
      </p:pic>
      <p:pic>
        <p:nvPicPr>
          <p:cNvPr id="2053" name="Picture 2"/>
          <p:cNvPicPr>
            <a:picLocks noChangeAspect="1" noChangeArrowheads="1"/>
          </p:cNvPicPr>
          <p:nvPr/>
        </p:nvPicPr>
        <p:blipFill>
          <a:blip r:embed="rId5" cstate="print"/>
          <a:srcRect/>
          <a:stretch>
            <a:fillRect/>
          </a:stretch>
        </p:blipFill>
        <p:spPr bwMode="auto">
          <a:xfrm>
            <a:off x="8027988" y="5876925"/>
            <a:ext cx="865187" cy="412750"/>
          </a:xfrm>
          <a:prstGeom prst="rect">
            <a:avLst/>
          </a:prstGeom>
          <a:noFill/>
          <a:ln w="9525">
            <a:noFill/>
            <a:miter lim="800000"/>
            <a:headEnd/>
            <a:tailEnd/>
          </a:ln>
        </p:spPr>
      </p:pic>
      <p:sp>
        <p:nvSpPr>
          <p:cNvPr id="7" name="6 Rectángulo"/>
          <p:cNvSpPr/>
          <p:nvPr/>
        </p:nvSpPr>
        <p:spPr>
          <a:xfrm>
            <a:off x="72008" y="116632"/>
            <a:ext cx="539552" cy="6624736"/>
          </a:xfrm>
          <a:prstGeom prst="rect">
            <a:avLst/>
          </a:prstGeom>
          <a:solidFill>
            <a:srgbClr val="003300">
              <a:alpha val="80000"/>
            </a:srgbClr>
          </a:solidFill>
          <a:ln>
            <a:solidFill>
              <a:srgbClr val="003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ES_tradnl" b="1" dirty="0">
                <a:solidFill>
                  <a:schemeClr val="bg2">
                    <a:lumMod val="90000"/>
                  </a:schemeClr>
                </a:solidFill>
                <a:effectLst>
                  <a:outerShdw blurRad="38100" dist="38100" dir="2700000" algn="tl">
                    <a:srgbClr val="000000">
                      <a:alpha val="43137"/>
                    </a:srgbClr>
                  </a:outerShdw>
                </a:effectLst>
              </a:rPr>
              <a:t>Centro de Tecnología de la UNED</a:t>
            </a:r>
          </a:p>
        </p:txBody>
      </p:sp>
      <p:cxnSp>
        <p:nvCxnSpPr>
          <p:cNvPr id="16" name="15 Conector recto"/>
          <p:cNvCxnSpPr/>
          <p:nvPr/>
        </p:nvCxnSpPr>
        <p:spPr>
          <a:xfrm>
            <a:off x="611560" y="116632"/>
            <a:ext cx="8208912" cy="0"/>
          </a:xfrm>
          <a:prstGeom prst="line">
            <a:avLst/>
          </a:prstGeom>
          <a:ln w="19050" cap="rnd" cmpd="dbl">
            <a:solidFill>
              <a:srgbClr val="003300"/>
            </a:solidFill>
          </a:ln>
          <a:effectLst>
            <a:outerShdw blurRad="50800" dist="508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cxnSp>
        <p:nvCxnSpPr>
          <p:cNvPr id="26" name="25 Conector recto"/>
          <p:cNvCxnSpPr/>
          <p:nvPr/>
        </p:nvCxnSpPr>
        <p:spPr>
          <a:xfrm>
            <a:off x="755576" y="188640"/>
            <a:ext cx="8208912" cy="0"/>
          </a:xfrm>
          <a:prstGeom prst="line">
            <a:avLst/>
          </a:prstGeom>
          <a:ln w="19050" cap="rnd" cmpd="dbl">
            <a:solidFill>
              <a:srgbClr val="003300"/>
            </a:solidFill>
          </a:ln>
          <a:effectLst>
            <a:outerShdw blurRad="50800" dist="508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a:xfrm>
            <a:off x="731565" y="108670"/>
            <a:ext cx="8232923" cy="1112838"/>
          </a:xfrm>
          <a:solidFill>
            <a:schemeClr val="bg1"/>
          </a:solidFill>
        </p:spPr>
        <p:txBody>
          <a:bodyPr/>
          <a:lstStyle/>
          <a:p>
            <a:r>
              <a:rPr lang="es-ES" sz="2500" dirty="0">
                <a:solidFill>
                  <a:srgbClr val="003300"/>
                </a:solidFill>
                <a:effectLst>
                  <a:outerShdw blurRad="50800" dist="38100" dir="2700000" algn="tl" rotWithShape="0">
                    <a:prstClr val="black">
                      <a:alpha val="40000"/>
                    </a:prstClr>
                  </a:outerShdw>
                </a:effectLst>
                <a:latin typeface="Gill Sans MT" pitchFamily="34" charset="0"/>
              </a:rPr>
              <a:t>SCS Servicio Certificados Servidor CTU-UNED</a:t>
            </a:r>
            <a:endParaRPr lang="es-PE" sz="2500" dirty="0">
              <a:effectLst>
                <a:outerShdw blurRad="50800" dist="38100" dir="2700000" algn="tl" rotWithShape="0">
                  <a:prstClr val="black">
                    <a:alpha val="40000"/>
                  </a:prstClr>
                </a:outerShdw>
              </a:effectLst>
              <a:latin typeface="Gill Sans MT" pitchFamily="34" charset="0"/>
            </a:endParaRPr>
          </a:p>
        </p:txBody>
      </p:sp>
      <p:sp>
        <p:nvSpPr>
          <p:cNvPr id="3" name="2 Marcador de contenido"/>
          <p:cNvSpPr>
            <a:spLocks noGrp="1"/>
          </p:cNvSpPr>
          <p:nvPr>
            <p:ph idx="1"/>
          </p:nvPr>
        </p:nvSpPr>
        <p:spPr>
          <a:xfrm>
            <a:off x="657671" y="1196975"/>
            <a:ext cx="8229600" cy="4968875"/>
          </a:xfrm>
        </p:spPr>
        <p:txBody>
          <a:bodyPr rtlCol="0">
            <a:normAutofit/>
          </a:bodyPr>
          <a:lstStyle/>
          <a:p>
            <a:pPr algn="just" fontAlgn="auto">
              <a:spcAft>
                <a:spcPts val="600"/>
              </a:spcAft>
              <a:buClr>
                <a:srgbClr val="002726"/>
              </a:buClr>
              <a:buNone/>
              <a:defRPr/>
            </a:pPr>
            <a:endParaRPr lang="es-ES" sz="900" b="1" dirty="0">
              <a:solidFill>
                <a:srgbClr val="003300"/>
              </a:solidFill>
              <a:latin typeface="Gill Sans MT" pitchFamily="34" charset="0"/>
            </a:endParaRPr>
          </a:p>
          <a:p>
            <a:pPr algn="just" fontAlgn="auto">
              <a:spcAft>
                <a:spcPts val="600"/>
              </a:spcAft>
              <a:buClr>
                <a:srgbClr val="002726"/>
              </a:buClr>
              <a:buNone/>
              <a:defRPr/>
            </a:pPr>
            <a:r>
              <a:rPr lang="es-ES" sz="1600" dirty="0">
                <a:solidFill>
                  <a:srgbClr val="003300"/>
                </a:solidFill>
                <a:latin typeface="Fontana ND Aa OsF" pitchFamily="2" charset="0"/>
              </a:rPr>
              <a:t>      	El Servicio de Certificados de Servidor, es un servicio ofrecido por el CSI del CTU-UNED, para proporcionar certificados digitales, los cuales habilitan la navegación web segura, de forma gratuita a la comunidad RedUNED mediante un acuerdo con RedIRIS - TERENA, por lo que CTU-UNED actúa como intermediario y la continuidad de las condiciones del servicio dependen de la vigencia de los acuerdos entre las partes. Estos certificados son firmados por una Autoridad de Certificación (CA) reconocida por el Ministerio de Industria.</a:t>
            </a:r>
          </a:p>
          <a:p>
            <a:pPr algn="just" fontAlgn="auto">
              <a:spcAft>
                <a:spcPts val="600"/>
              </a:spcAft>
              <a:buClr>
                <a:srgbClr val="002726"/>
              </a:buClr>
              <a:buNone/>
              <a:defRPr/>
            </a:pPr>
            <a:r>
              <a:rPr lang="es-ES" sz="1600" dirty="0">
                <a:solidFill>
                  <a:srgbClr val="003300"/>
                </a:solidFill>
                <a:latin typeface="Fontana ND Aa OsF" pitchFamily="2" charset="0"/>
              </a:rPr>
              <a:t>	</a:t>
            </a:r>
            <a:r>
              <a:rPr lang="es-ES" sz="1600" b="1" dirty="0">
                <a:solidFill>
                  <a:srgbClr val="003300"/>
                </a:solidFill>
                <a:latin typeface="Fontana ND Aa OsF" pitchFamily="2" charset="0"/>
              </a:rPr>
              <a:t>Certificados de Servidor SSL</a:t>
            </a:r>
          </a:p>
          <a:p>
            <a:pPr algn="just" fontAlgn="auto">
              <a:spcAft>
                <a:spcPts val="600"/>
              </a:spcAft>
              <a:buClr>
                <a:srgbClr val="002726"/>
              </a:buClr>
              <a:buNone/>
              <a:defRPr/>
            </a:pPr>
            <a:r>
              <a:rPr lang="es-ES" sz="1600" dirty="0">
                <a:solidFill>
                  <a:srgbClr val="003300"/>
                </a:solidFill>
                <a:latin typeface="Fontana ND Aa OsF" pitchFamily="2" charset="0"/>
              </a:rPr>
              <a:t>	Conocidos también como Certificados X.509 SSL (Secure Socket Layer), son certificados que habilitan canales seguros SSL (HTTPS) en las comunicaciones Web principalmente, pues  además de asegurar la identidad de los servidores, permiten también encriptar las comunicaciones transmitidas por internet, de tal forma que se asegure la privacidad y autenticidad de la información transmitidas por los diversos servicios de red.</a:t>
            </a:r>
          </a:p>
          <a:p>
            <a:pPr algn="just" fontAlgn="auto">
              <a:spcAft>
                <a:spcPts val="600"/>
              </a:spcAft>
              <a:buClr>
                <a:srgbClr val="002726"/>
              </a:buClr>
              <a:buNone/>
              <a:defRPr/>
            </a:pPr>
            <a:r>
              <a:rPr lang="es-ES" sz="1600" dirty="0">
                <a:solidFill>
                  <a:srgbClr val="003300"/>
                </a:solidFill>
                <a:latin typeface="Fontana ND Aa OsF" pitchFamily="2" charset="0"/>
              </a:rPr>
              <a:t>	</a:t>
            </a:r>
            <a:r>
              <a:rPr lang="es-ES" sz="1600" b="1" dirty="0">
                <a:solidFill>
                  <a:srgbClr val="003300"/>
                </a:solidFill>
                <a:latin typeface="Fontana ND Aa OsF" pitchFamily="2" charset="0"/>
              </a:rPr>
              <a:t>Certificados de Servidor ACME</a:t>
            </a:r>
            <a:endParaRPr lang="es-ES" sz="1600" dirty="0">
              <a:solidFill>
                <a:srgbClr val="003300"/>
              </a:solidFill>
              <a:latin typeface="Fontana ND Aa OsF" pitchFamily="2" charset="0"/>
            </a:endParaRPr>
          </a:p>
          <a:p>
            <a:pPr algn="just" fontAlgn="auto">
              <a:spcAft>
                <a:spcPts val="600"/>
              </a:spcAft>
              <a:buClr>
                <a:srgbClr val="002726"/>
              </a:buClr>
              <a:buNone/>
              <a:defRPr/>
            </a:pPr>
            <a:r>
              <a:rPr lang="es-ES" sz="1600" dirty="0">
                <a:solidFill>
                  <a:srgbClr val="003300"/>
                </a:solidFill>
                <a:latin typeface="Fontana ND Aa OsF" pitchFamily="2" charset="0"/>
              </a:rPr>
              <a:t>	Son certificados idénticos a los anteriores, pero con la característica de que el solicitante puede renovarlos sin intermediarios, mediante un ‘robot’ que se encarga del proceso.</a:t>
            </a:r>
            <a:endParaRPr lang="es-ES" sz="1600" dirty="0"/>
          </a:p>
          <a:p>
            <a:pPr algn="just" fontAlgn="auto">
              <a:spcAft>
                <a:spcPts val="600"/>
              </a:spcAft>
              <a:buClr>
                <a:srgbClr val="002726"/>
              </a:buClr>
              <a:buNone/>
              <a:defRPr/>
            </a:pPr>
            <a:endParaRPr lang="es-PE" dirty="0"/>
          </a:p>
        </p:txBody>
      </p:sp>
      <p:pic>
        <p:nvPicPr>
          <p:cNvPr id="3076" name="Picture 2"/>
          <p:cNvPicPr>
            <a:picLocks noChangeAspect="1" noChangeArrowheads="1"/>
          </p:cNvPicPr>
          <p:nvPr/>
        </p:nvPicPr>
        <p:blipFill>
          <a:blip r:embed="rId2" cstate="print"/>
          <a:srcRect/>
          <a:stretch>
            <a:fillRect/>
          </a:stretch>
        </p:blipFill>
        <p:spPr bwMode="auto">
          <a:xfrm>
            <a:off x="8027988" y="5876925"/>
            <a:ext cx="865187" cy="412750"/>
          </a:xfrm>
          <a:prstGeom prst="rect">
            <a:avLst/>
          </a:prstGeom>
          <a:noFill/>
          <a:ln w="9525">
            <a:noFill/>
            <a:miter lim="800000"/>
            <a:headEnd/>
            <a:tailEnd/>
          </a:ln>
        </p:spPr>
      </p:pic>
      <p:sp>
        <p:nvSpPr>
          <p:cNvPr id="5" name="4 Rectángulo"/>
          <p:cNvSpPr/>
          <p:nvPr/>
        </p:nvSpPr>
        <p:spPr>
          <a:xfrm>
            <a:off x="72008" y="116632"/>
            <a:ext cx="539552" cy="6624736"/>
          </a:xfrm>
          <a:prstGeom prst="rect">
            <a:avLst/>
          </a:prstGeom>
          <a:solidFill>
            <a:srgbClr val="003300">
              <a:alpha val="80000"/>
            </a:srgbClr>
          </a:solidFill>
          <a:ln>
            <a:solidFill>
              <a:srgbClr val="003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ES_tradnl" b="1" dirty="0">
                <a:solidFill>
                  <a:schemeClr val="bg2">
                    <a:lumMod val="90000"/>
                  </a:schemeClr>
                </a:solidFill>
                <a:effectLst>
                  <a:outerShdw blurRad="38100" dist="38100" dir="2700000" algn="tl">
                    <a:srgbClr val="000000">
                      <a:alpha val="43137"/>
                    </a:srgbClr>
                  </a:outerShdw>
                </a:effectLst>
              </a:rPr>
              <a:t>Centro de Tecnología de la UNED</a:t>
            </a:r>
          </a:p>
        </p:txBody>
      </p:sp>
      <p:cxnSp>
        <p:nvCxnSpPr>
          <p:cNvPr id="6" name="5 Conector recto"/>
          <p:cNvCxnSpPr/>
          <p:nvPr/>
        </p:nvCxnSpPr>
        <p:spPr>
          <a:xfrm>
            <a:off x="611560" y="980728"/>
            <a:ext cx="8208912" cy="0"/>
          </a:xfrm>
          <a:prstGeom prst="line">
            <a:avLst/>
          </a:prstGeom>
          <a:ln w="19050" cap="rnd" cmpd="dbl">
            <a:solidFill>
              <a:srgbClr val="003300"/>
            </a:solidFill>
          </a:ln>
          <a:effectLst>
            <a:outerShdw blurRad="50800" dist="508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a:off x="755576" y="1052736"/>
            <a:ext cx="8208912" cy="0"/>
          </a:xfrm>
          <a:prstGeom prst="line">
            <a:avLst/>
          </a:prstGeom>
          <a:ln w="19050" cap="rnd" cmpd="dbl">
            <a:solidFill>
              <a:srgbClr val="003300"/>
            </a:solidFill>
          </a:ln>
          <a:effectLst>
            <a:outerShdw blurRad="50800" dist="508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a:xfrm>
            <a:off x="731565" y="108670"/>
            <a:ext cx="8232923" cy="1112838"/>
          </a:xfrm>
          <a:solidFill>
            <a:schemeClr val="bg1"/>
          </a:solidFill>
        </p:spPr>
        <p:txBody>
          <a:bodyPr/>
          <a:lstStyle/>
          <a:p>
            <a:r>
              <a:rPr lang="es-ES" sz="2500" dirty="0">
                <a:solidFill>
                  <a:srgbClr val="003300"/>
                </a:solidFill>
                <a:effectLst>
                  <a:outerShdw blurRad="50800" dist="38100" dir="2700000" algn="tl" rotWithShape="0">
                    <a:prstClr val="black">
                      <a:alpha val="40000"/>
                    </a:prstClr>
                  </a:outerShdw>
                </a:effectLst>
                <a:latin typeface="Gill Sans MT" pitchFamily="34" charset="0"/>
              </a:rPr>
              <a:t>SCS Servicio Certificados Servidor CTU-UNED</a:t>
            </a:r>
            <a:endParaRPr lang="es-PE" sz="2500" dirty="0">
              <a:effectLst>
                <a:outerShdw blurRad="50800" dist="38100" dir="2700000" algn="tl" rotWithShape="0">
                  <a:prstClr val="black">
                    <a:alpha val="40000"/>
                  </a:prstClr>
                </a:outerShdw>
              </a:effectLst>
              <a:latin typeface="Gill Sans MT" pitchFamily="34" charset="0"/>
            </a:endParaRPr>
          </a:p>
        </p:txBody>
      </p:sp>
      <p:sp>
        <p:nvSpPr>
          <p:cNvPr id="3" name="2 Marcador de contenido"/>
          <p:cNvSpPr>
            <a:spLocks noGrp="1"/>
          </p:cNvSpPr>
          <p:nvPr>
            <p:ph idx="1"/>
          </p:nvPr>
        </p:nvSpPr>
        <p:spPr>
          <a:xfrm>
            <a:off x="657671" y="1196975"/>
            <a:ext cx="8229600" cy="4968875"/>
          </a:xfrm>
        </p:spPr>
        <p:txBody>
          <a:bodyPr rtlCol="0">
            <a:normAutofit/>
          </a:bodyPr>
          <a:lstStyle/>
          <a:p>
            <a:pPr algn="just" fontAlgn="auto">
              <a:spcAft>
                <a:spcPts val="600"/>
              </a:spcAft>
              <a:buClr>
                <a:srgbClr val="002726"/>
              </a:buClr>
              <a:buNone/>
              <a:defRPr/>
            </a:pPr>
            <a:r>
              <a:rPr lang="es-ES" sz="1600" dirty="0">
                <a:solidFill>
                  <a:srgbClr val="003300"/>
                </a:solidFill>
                <a:latin typeface="Fontana ND Aa OsF" pitchFamily="2" charset="0"/>
              </a:rPr>
              <a:t>      	</a:t>
            </a:r>
            <a:r>
              <a:rPr lang="es-ES" sz="1600" b="1" dirty="0">
                <a:solidFill>
                  <a:srgbClr val="003300"/>
                </a:solidFill>
                <a:latin typeface="Fontana ND Aa OsF" pitchFamily="2" charset="0"/>
              </a:rPr>
              <a:t>Cómo Se Solicitan</a:t>
            </a:r>
          </a:p>
          <a:p>
            <a:pPr algn="just" fontAlgn="auto">
              <a:spcAft>
                <a:spcPts val="600"/>
              </a:spcAft>
              <a:buClr>
                <a:srgbClr val="002726"/>
              </a:buClr>
              <a:buNone/>
              <a:defRPr/>
            </a:pPr>
            <a:r>
              <a:rPr lang="es-ES" sz="1600" dirty="0">
                <a:solidFill>
                  <a:srgbClr val="003300"/>
                </a:solidFill>
                <a:latin typeface="Fontana ND Aa OsF" pitchFamily="2" charset="0"/>
              </a:rPr>
              <a:t>	Todas las peticiones se han de cursar como una petición de servicios al CAU.</a:t>
            </a:r>
          </a:p>
          <a:p>
            <a:pPr algn="just" fontAlgn="auto">
              <a:spcAft>
                <a:spcPts val="600"/>
              </a:spcAft>
              <a:buClr>
                <a:srgbClr val="002726"/>
              </a:buClr>
              <a:buNone/>
              <a:defRPr/>
            </a:pPr>
            <a:r>
              <a:rPr lang="es-ES" sz="1600" dirty="0">
                <a:solidFill>
                  <a:srgbClr val="003300"/>
                </a:solidFill>
                <a:latin typeface="Fontana ND Aa OsF" pitchFamily="2" charset="0"/>
              </a:rPr>
              <a:t>	</a:t>
            </a:r>
            <a:r>
              <a:rPr lang="es-ES" sz="1600" b="1" dirty="0">
                <a:solidFill>
                  <a:srgbClr val="003300"/>
                </a:solidFill>
                <a:latin typeface="Fontana ND Aa OsF" pitchFamily="2" charset="0"/>
              </a:rPr>
              <a:t>Certificados de Servidor mediante CSR o ACME</a:t>
            </a:r>
          </a:p>
          <a:p>
            <a:pPr algn="just" fontAlgn="auto">
              <a:spcAft>
                <a:spcPts val="600"/>
              </a:spcAft>
              <a:buClr>
                <a:srgbClr val="002726"/>
              </a:buClr>
              <a:buNone/>
              <a:defRPr/>
            </a:pPr>
            <a:r>
              <a:rPr lang="es-ES" sz="1600" dirty="0">
                <a:solidFill>
                  <a:srgbClr val="003300"/>
                </a:solidFill>
                <a:latin typeface="Fontana ND Aa OsF" pitchFamily="2" charset="0"/>
              </a:rPr>
              <a:t>	Pueden ser solicitados por todos aquellos departamentos, facultades o escuelas que entren dentro del dominio RedUNED y por tanto asegurar únicamente del dominio UNED, ósea servidores cuyo nombre de DNS acabe en ‘uned.es’.</a:t>
            </a:r>
          </a:p>
          <a:p>
            <a:pPr algn="just" fontAlgn="auto">
              <a:spcAft>
                <a:spcPts val="600"/>
              </a:spcAft>
              <a:buClr>
                <a:srgbClr val="002726"/>
              </a:buClr>
              <a:buNone/>
              <a:defRPr/>
            </a:pPr>
            <a:r>
              <a:rPr lang="es-ES" sz="1600" dirty="0">
                <a:solidFill>
                  <a:srgbClr val="003300"/>
                </a:solidFill>
                <a:latin typeface="Fontana ND Aa OsF" pitchFamily="2" charset="0"/>
              </a:rPr>
              <a:t>	Las peticiones de certificados, que no sean ACME, ha de venir acompañada de un CSR,  Certificate Sign Request, es el certificado público que aún no ha sido firmado por una autoridad de certificación. No pudiéndose solicitar que el CTU los genere, ya que tanto este CSR y su clave privada han de ser creados en el servidor donde darán servicio y no salir nunca de ese sistema. Si un mismo certificado va a dar servicio a varios nombres de DNS se pueden añadir los alias al CSR o mandarlos en un TXT adjunto.</a:t>
            </a:r>
          </a:p>
          <a:p>
            <a:pPr algn="just" fontAlgn="auto">
              <a:spcAft>
                <a:spcPts val="600"/>
              </a:spcAft>
              <a:buClr>
                <a:srgbClr val="002726"/>
              </a:buClr>
              <a:buNone/>
              <a:defRPr/>
            </a:pPr>
            <a:r>
              <a:rPr lang="es-ES" sz="1600" dirty="0">
                <a:solidFill>
                  <a:srgbClr val="003300"/>
                </a:solidFill>
                <a:latin typeface="Fontana ND Aa OsF" pitchFamily="2" charset="0"/>
              </a:rPr>
              <a:t>	</a:t>
            </a:r>
            <a:r>
              <a:rPr lang="es-ES" sz="1600" b="1" dirty="0">
                <a:solidFill>
                  <a:srgbClr val="003300"/>
                </a:solidFill>
                <a:latin typeface="Fontana ND Aa OsF" pitchFamily="2" charset="0"/>
              </a:rPr>
              <a:t>Certificados de Firma de Código</a:t>
            </a:r>
            <a:endParaRPr lang="es-ES" sz="1600" dirty="0">
              <a:solidFill>
                <a:srgbClr val="003300"/>
              </a:solidFill>
              <a:latin typeface="Fontana ND Aa OsF" pitchFamily="2" charset="0"/>
            </a:endParaRPr>
          </a:p>
          <a:p>
            <a:pPr algn="just" fontAlgn="auto">
              <a:spcAft>
                <a:spcPts val="600"/>
              </a:spcAft>
              <a:buClr>
                <a:srgbClr val="002726"/>
              </a:buClr>
              <a:buNone/>
              <a:defRPr/>
            </a:pPr>
            <a:r>
              <a:rPr lang="es-ES" sz="1600" dirty="0">
                <a:solidFill>
                  <a:srgbClr val="003300"/>
                </a:solidFill>
                <a:latin typeface="Fontana ND Aa OsF" pitchFamily="2" charset="0"/>
              </a:rPr>
              <a:t>	Si se solicita en formato ACME solo se ha de comunicar el nombre/s de DNS a securizar y el correo electrónico del responsable. </a:t>
            </a:r>
            <a:endParaRPr lang="es-ES" sz="1600" dirty="0"/>
          </a:p>
          <a:p>
            <a:pPr algn="just" fontAlgn="auto">
              <a:spcAft>
                <a:spcPts val="600"/>
              </a:spcAft>
              <a:buClr>
                <a:srgbClr val="002726"/>
              </a:buClr>
              <a:buNone/>
              <a:defRPr/>
            </a:pPr>
            <a:endParaRPr lang="es-PE" dirty="0"/>
          </a:p>
        </p:txBody>
      </p:sp>
      <p:pic>
        <p:nvPicPr>
          <p:cNvPr id="3076" name="Picture 2"/>
          <p:cNvPicPr>
            <a:picLocks noChangeAspect="1" noChangeArrowheads="1"/>
          </p:cNvPicPr>
          <p:nvPr/>
        </p:nvPicPr>
        <p:blipFill>
          <a:blip r:embed="rId2" cstate="print"/>
          <a:srcRect/>
          <a:stretch>
            <a:fillRect/>
          </a:stretch>
        </p:blipFill>
        <p:spPr bwMode="auto">
          <a:xfrm>
            <a:off x="8027988" y="5876925"/>
            <a:ext cx="865187" cy="412750"/>
          </a:xfrm>
          <a:prstGeom prst="rect">
            <a:avLst/>
          </a:prstGeom>
          <a:noFill/>
          <a:ln w="9525">
            <a:noFill/>
            <a:miter lim="800000"/>
            <a:headEnd/>
            <a:tailEnd/>
          </a:ln>
        </p:spPr>
      </p:pic>
      <p:sp>
        <p:nvSpPr>
          <p:cNvPr id="5" name="4 Rectángulo"/>
          <p:cNvSpPr/>
          <p:nvPr/>
        </p:nvSpPr>
        <p:spPr>
          <a:xfrm>
            <a:off x="72008" y="116632"/>
            <a:ext cx="539552" cy="6624736"/>
          </a:xfrm>
          <a:prstGeom prst="rect">
            <a:avLst/>
          </a:prstGeom>
          <a:solidFill>
            <a:srgbClr val="003300">
              <a:alpha val="80000"/>
            </a:srgbClr>
          </a:solidFill>
          <a:ln>
            <a:solidFill>
              <a:srgbClr val="0033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s-ES_tradnl" b="1" dirty="0">
                <a:solidFill>
                  <a:schemeClr val="bg2">
                    <a:lumMod val="90000"/>
                  </a:schemeClr>
                </a:solidFill>
                <a:effectLst>
                  <a:outerShdw blurRad="38100" dist="38100" dir="2700000" algn="tl">
                    <a:srgbClr val="000000">
                      <a:alpha val="43137"/>
                    </a:srgbClr>
                  </a:outerShdw>
                </a:effectLst>
              </a:rPr>
              <a:t>Centro de Tecnología de la UNED</a:t>
            </a:r>
          </a:p>
        </p:txBody>
      </p:sp>
      <p:cxnSp>
        <p:nvCxnSpPr>
          <p:cNvPr id="6" name="5 Conector recto"/>
          <p:cNvCxnSpPr/>
          <p:nvPr/>
        </p:nvCxnSpPr>
        <p:spPr>
          <a:xfrm>
            <a:off x="611560" y="980728"/>
            <a:ext cx="8208912" cy="0"/>
          </a:xfrm>
          <a:prstGeom prst="line">
            <a:avLst/>
          </a:prstGeom>
          <a:ln w="19050" cap="rnd" cmpd="dbl">
            <a:solidFill>
              <a:srgbClr val="003300"/>
            </a:solidFill>
          </a:ln>
          <a:effectLst>
            <a:outerShdw blurRad="50800" dist="508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cxnSp>
        <p:nvCxnSpPr>
          <p:cNvPr id="7" name="6 Conector recto"/>
          <p:cNvCxnSpPr/>
          <p:nvPr/>
        </p:nvCxnSpPr>
        <p:spPr>
          <a:xfrm>
            <a:off x="755576" y="1052736"/>
            <a:ext cx="8208912" cy="0"/>
          </a:xfrm>
          <a:prstGeom prst="line">
            <a:avLst/>
          </a:prstGeom>
          <a:ln w="19050" cap="rnd" cmpd="dbl">
            <a:solidFill>
              <a:srgbClr val="003300"/>
            </a:solidFill>
          </a:ln>
          <a:effectLst>
            <a:outerShdw blurRad="50800" dist="508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56520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2E71E1B-641C-49B0-B8CC-4AE5BC2771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452</TotalTime>
  <Words>474</Words>
  <Application>Microsoft Office PowerPoint</Application>
  <PresentationFormat>Presentación en pantalla (4:3)</PresentationFormat>
  <Paragraphs>25</Paragraphs>
  <Slides>3</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vt:i4>
      </vt:variant>
    </vt:vector>
  </HeadingPairs>
  <TitlesOfParts>
    <vt:vector size="8" baseType="lpstr">
      <vt:lpstr>Arial</vt:lpstr>
      <vt:lpstr>Calibri</vt:lpstr>
      <vt:lpstr>Fontana ND Aa OsF</vt:lpstr>
      <vt:lpstr>Gill Sans MT</vt:lpstr>
      <vt:lpstr>Tema de Office</vt:lpstr>
      <vt:lpstr>SCS Servicio Certificados Servidor</vt:lpstr>
      <vt:lpstr>SCS Servicio Certificados Servidor CTU-UNED</vt:lpstr>
      <vt:lpstr>SCS Servicio Certificados Servidor CTU-UNED</vt:lpstr>
    </vt:vector>
  </TitlesOfParts>
  <Company>Tecnocom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SCS</dc:title>
  <dc:creator>CTU-ACS</dc:creator>
  <cp:lastModifiedBy>FRANCISCO JAVIER MARTINEZ MARTINEZ</cp:lastModifiedBy>
  <cp:revision>59</cp:revision>
  <dcterms:created xsi:type="dcterms:W3CDTF">2011-06-13T15:03:27Z</dcterms:created>
  <dcterms:modified xsi:type="dcterms:W3CDTF">2026-09-25T12:30:03Z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TC019277519991</vt:lpwstr>
  </property>
</Properties>
</file>