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omments/modernComment_11D_5E7CC051.xml" ContentType="application/vnd.ms-powerpoint.comment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7" r:id="rId2"/>
    <p:sldId id="310" r:id="rId3"/>
    <p:sldId id="259" r:id="rId4"/>
    <p:sldId id="257" r:id="rId5"/>
    <p:sldId id="286" r:id="rId6"/>
    <p:sldId id="284" r:id="rId7"/>
    <p:sldId id="294" r:id="rId8"/>
    <p:sldId id="285" r:id="rId9"/>
    <p:sldId id="311" r:id="rId10"/>
    <p:sldId id="309" r:id="rId11"/>
    <p:sldId id="260" r:id="rId12"/>
    <p:sldId id="307" r:id="rId13"/>
    <p:sldId id="303" r:id="rId14"/>
    <p:sldId id="308" r:id="rId15"/>
    <p:sldId id="306" r:id="rId16"/>
    <p:sldId id="262" r:id="rId17"/>
    <p:sldId id="305" r:id="rId18"/>
    <p:sldId id="290" r:id="rId19"/>
    <p:sldId id="312" r:id="rId20"/>
    <p:sldId id="313" r:id="rId21"/>
    <p:sldId id="314" r:id="rId22"/>
    <p:sldId id="315" r:id="rId23"/>
    <p:sldId id="292" r:id="rId24"/>
    <p:sldId id="293" r:id="rId25"/>
    <p:sldId id="291" r:id="rId26"/>
    <p:sldId id="289" r:id="rId27"/>
    <p:sldId id="304" r:id="rId28"/>
    <p:sldId id="287" r:id="rId29"/>
    <p:sldId id="266" r:id="rId30"/>
    <p:sldId id="288" r:id="rId31"/>
    <p:sldId id="295" r:id="rId32"/>
    <p:sldId id="298" r:id="rId33"/>
    <p:sldId id="267" r:id="rId34"/>
    <p:sldId id="272" r:id="rId35"/>
    <p:sldId id="282" r:id="rId36"/>
    <p:sldId id="300" r:id="rId37"/>
    <p:sldId id="301" r:id="rId38"/>
    <p:sldId id="299" r:id="rId39"/>
    <p:sldId id="302" r:id="rId40"/>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6F0B326-113E-7FAB-3160-5035A07E6673}" name="ISABEL RODRIGUEZ MARTINEZ" initials="IRM" userId="S::irodriguez@der.uned.es::26813929-276b-4c0a-8a05-672ce0e3608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58" autoAdjust="0"/>
    <p:restoredTop sz="94660"/>
  </p:normalViewPr>
  <p:slideViewPr>
    <p:cSldViewPr snapToGrid="0">
      <p:cViewPr varScale="1">
        <p:scale>
          <a:sx n="72" d="100"/>
          <a:sy n="72" d="100"/>
        </p:scale>
        <p:origin x="62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t>Miles</a:t>
            </a:r>
            <a:r>
              <a:rPr lang="en-US" baseline="0"/>
              <a:t> de </a:t>
            </a:r>
            <a:r>
              <a:rPr lang="en-US" baseline="0" err="1"/>
              <a:t>millones</a:t>
            </a:r>
            <a:r>
              <a:rPr lang="en-US"/>
              <a:t> (USD)</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barChart>
        <c:barDir val="col"/>
        <c:grouping val="clustered"/>
        <c:varyColors val="0"/>
        <c:ser>
          <c:idx val="0"/>
          <c:order val="0"/>
          <c:tx>
            <c:strRef>
              <c:f>Hoja1!$B$1</c:f>
              <c:strCache>
                <c:ptCount val="1"/>
                <c:pt idx="0">
                  <c:v>Billones (USD)</c:v>
                </c:pt>
              </c:strCache>
            </c:strRef>
          </c:tx>
          <c:spPr>
            <a:solidFill>
              <a:schemeClr val="dk1">
                <a:tint val="88000"/>
              </a:schemeClr>
            </a:solidFill>
            <a:ln>
              <a:noFill/>
            </a:ln>
            <a:effectLst/>
          </c:spPr>
          <c:invertIfNegative val="0"/>
          <c:cat>
            <c:numRef>
              <c:f>Hoja1!$A$2:$A$21</c:f>
              <c:numCache>
                <c:formatCode>General</c:formatCode>
                <c:ptCount val="20"/>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pt idx="13">
                  <c:v>2017</c:v>
                </c:pt>
                <c:pt idx="14">
                  <c:v>2018</c:v>
                </c:pt>
                <c:pt idx="15">
                  <c:v>2019</c:v>
                </c:pt>
                <c:pt idx="16">
                  <c:v>2020</c:v>
                </c:pt>
                <c:pt idx="17">
                  <c:v>2021</c:v>
                </c:pt>
                <c:pt idx="18">
                  <c:v>2022</c:v>
                </c:pt>
                <c:pt idx="19">
                  <c:v>2023</c:v>
                </c:pt>
              </c:numCache>
            </c:numRef>
          </c:cat>
          <c:val>
            <c:numRef>
              <c:f>Hoja1!$B$2:$B$21</c:f>
              <c:numCache>
                <c:formatCode>General</c:formatCode>
                <c:ptCount val="20"/>
                <c:pt idx="0">
                  <c:v>6.92</c:v>
                </c:pt>
                <c:pt idx="1">
                  <c:v>8.49</c:v>
                </c:pt>
                <c:pt idx="2">
                  <c:v>10.61</c:v>
                </c:pt>
                <c:pt idx="3">
                  <c:v>14.84</c:v>
                </c:pt>
                <c:pt idx="4">
                  <c:v>19.170000000000002</c:v>
                </c:pt>
                <c:pt idx="5">
                  <c:v>24.51</c:v>
                </c:pt>
                <c:pt idx="6">
                  <c:v>34.200000000000003</c:v>
                </c:pt>
                <c:pt idx="7">
                  <c:v>48.08</c:v>
                </c:pt>
                <c:pt idx="8">
                  <c:v>61.09</c:v>
                </c:pt>
                <c:pt idx="9">
                  <c:v>74.45</c:v>
                </c:pt>
                <c:pt idx="10">
                  <c:v>88.99</c:v>
                </c:pt>
                <c:pt idx="11">
                  <c:v>107.01</c:v>
                </c:pt>
                <c:pt idx="12">
                  <c:v>135.99</c:v>
                </c:pt>
                <c:pt idx="13">
                  <c:v>177.87</c:v>
                </c:pt>
                <c:pt idx="14">
                  <c:v>232.89</c:v>
                </c:pt>
                <c:pt idx="15">
                  <c:v>280.52</c:v>
                </c:pt>
                <c:pt idx="16">
                  <c:v>386.06</c:v>
                </c:pt>
                <c:pt idx="17">
                  <c:v>469.82</c:v>
                </c:pt>
                <c:pt idx="18">
                  <c:v>531.98</c:v>
                </c:pt>
                <c:pt idx="19">
                  <c:v>574.79</c:v>
                </c:pt>
              </c:numCache>
            </c:numRef>
          </c:val>
          <c:extLst>
            <c:ext xmlns:c16="http://schemas.microsoft.com/office/drawing/2014/chart" uri="{C3380CC4-5D6E-409C-BE32-E72D297353CC}">
              <c16:uniqueId val="{00000000-59EE-43D1-B54C-8E12FCFC4721}"/>
            </c:ext>
          </c:extLst>
        </c:ser>
        <c:dLbls>
          <c:showLegendKey val="0"/>
          <c:showVal val="0"/>
          <c:showCatName val="0"/>
          <c:showSerName val="0"/>
          <c:showPercent val="0"/>
          <c:showBubbleSize val="0"/>
        </c:dLbls>
        <c:gapWidth val="219"/>
        <c:overlap val="-27"/>
        <c:axId val="808780320"/>
        <c:axId val="884992928"/>
      </c:barChart>
      <c:catAx>
        <c:axId val="808780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ES"/>
          </a:p>
        </c:txPr>
        <c:crossAx val="884992928"/>
        <c:crosses val="autoZero"/>
        <c:auto val="1"/>
        <c:lblAlgn val="ctr"/>
        <c:lblOffset val="100"/>
        <c:noMultiLvlLbl val="0"/>
      </c:catAx>
      <c:valAx>
        <c:axId val="8849929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ES"/>
          </a:p>
        </c:txPr>
        <c:crossAx val="808780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olors1.xml><?xml version="1.0" encoding="utf-8"?>
<cs:colorStyle xmlns:cs="http://schemas.microsoft.com/office/drawing/2012/chartStyle" xmlns:a="http://schemas.openxmlformats.org/drawingml/2006/main" meth="acrossLinear" id="1">
  <a:schemeClr val="dk1">
    <a:tint val="88000"/>
  </a:schemeClr>
  <a:schemeClr val="dk1">
    <a:tint val="55000"/>
  </a:schemeClr>
  <a:schemeClr val="dk1">
    <a:tint val="78000"/>
  </a:schemeClr>
  <a:schemeClr val="dk1">
    <a:tint val="92000"/>
  </a:schemeClr>
  <a:schemeClr val="dk1">
    <a:tint val="70000"/>
  </a:schemeClr>
  <a:schemeClr val="dk1">
    <a:tint val="30000"/>
  </a:schemeClr>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omments/modernComment_11D_5E7CC051.xml><?xml version="1.0" encoding="utf-8"?>
<p188:cmLst xmlns:a="http://schemas.openxmlformats.org/drawingml/2006/main" xmlns:r="http://schemas.openxmlformats.org/officeDocument/2006/relationships" xmlns:p188="http://schemas.microsoft.com/office/powerpoint/2018/8/main">
  <p188:cm id="{581C0762-A49F-47E9-8C7C-16298D2A1706}" authorId="{66F0B326-113E-7FAB-3160-5035A07E6673}" created="2024-03-10T16:13:29.729">
    <ac:deMkLst xmlns:ac="http://schemas.microsoft.com/office/drawing/2013/main/command">
      <pc:docMk xmlns:pc="http://schemas.microsoft.com/office/powerpoint/2013/main/command"/>
      <pc:sldMk xmlns:pc="http://schemas.microsoft.com/office/powerpoint/2013/main/command" cId="1585234001" sldId="285"/>
      <ac:graphicFrameMk id="6" creationId="{9EE619D6-B4AA-D432-83B4-45CFCAC04B39}"/>
    </ac:deMkLst>
    <p188:txBody>
      <a:bodyPr/>
      <a:lstStyle/>
      <a:p>
        <a:r>
          <a:rPr lang="es-ES"/>
          <a:t>Como zalando
</a:t>
        </a:r>
      </a:p>
    </p188:txBody>
  </p188:cm>
</p188: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C071B5-DB64-4B3C-B72F-5F4A25BAD896}" type="doc">
      <dgm:prSet loTypeId="urn:microsoft.com/office/officeart/2016/7/layout/RepeatingBendingProcessNew" loCatId="process" qsTypeId="urn:microsoft.com/office/officeart/2005/8/quickstyle/simple1" qsCatId="simple" csTypeId="urn:microsoft.com/office/officeart/2005/8/colors/accent1_2" csCatId="accent1" phldr="1"/>
      <dgm:spPr/>
      <dgm:t>
        <a:bodyPr/>
        <a:lstStyle/>
        <a:p>
          <a:endParaRPr lang="en-US"/>
        </a:p>
      </dgm:t>
    </dgm:pt>
    <dgm:pt modelId="{58204E83-1D67-4764-8CDB-332544E35162}">
      <dgm:prSet/>
      <dgm:spPr>
        <a:solidFill>
          <a:srgbClr val="006600"/>
        </a:solidFill>
      </dgm:spPr>
      <dgm:t>
        <a:bodyPr/>
        <a:lstStyle/>
        <a:p>
          <a:r>
            <a:rPr lang="es-ES" b="0" i="0" dirty="0"/>
            <a:t>Servicio digital</a:t>
          </a:r>
          <a:endParaRPr lang="en-US" dirty="0"/>
        </a:p>
      </dgm:t>
    </dgm:pt>
    <dgm:pt modelId="{513C7C1A-670A-4B51-AD76-EAE94FB8B396}" type="parTrans" cxnId="{5E9B9F87-4006-49A7-AF61-8DE0E4EE4F85}">
      <dgm:prSet/>
      <dgm:spPr/>
      <dgm:t>
        <a:bodyPr/>
        <a:lstStyle/>
        <a:p>
          <a:endParaRPr lang="en-US"/>
        </a:p>
      </dgm:t>
    </dgm:pt>
    <dgm:pt modelId="{B14C1F97-947D-4FA8-9162-8D1061F157F3}" type="sibTrans" cxnId="{5E9B9F87-4006-49A7-AF61-8DE0E4EE4F85}">
      <dgm:prSet/>
      <dgm:spPr/>
      <dgm:t>
        <a:bodyPr/>
        <a:lstStyle/>
        <a:p>
          <a:endParaRPr lang="en-US" dirty="0"/>
        </a:p>
      </dgm:t>
    </dgm:pt>
    <dgm:pt modelId="{7802EA3D-95EB-4A90-A397-50A634999051}">
      <dgm:prSet/>
      <dgm:spPr>
        <a:solidFill>
          <a:srgbClr val="006600"/>
        </a:solidFill>
      </dgm:spPr>
      <dgm:t>
        <a:bodyPr/>
        <a:lstStyle/>
        <a:p>
          <a:r>
            <a:rPr lang="es-ES" b="1" dirty="0">
              <a:solidFill>
                <a:srgbClr val="FF9900"/>
              </a:solidFill>
            </a:rPr>
            <a:t>Servicio de la sociedad de la información</a:t>
          </a:r>
          <a:endParaRPr lang="en-US" b="1" dirty="0">
            <a:solidFill>
              <a:srgbClr val="FF9900"/>
            </a:solidFill>
          </a:endParaRPr>
        </a:p>
      </dgm:t>
    </dgm:pt>
    <dgm:pt modelId="{00AA2539-2D74-4A86-A27B-B6DF11EA21B3}" type="parTrans" cxnId="{188AED5F-7C1F-433F-BAAB-2A11BADD98F5}">
      <dgm:prSet/>
      <dgm:spPr/>
      <dgm:t>
        <a:bodyPr/>
        <a:lstStyle/>
        <a:p>
          <a:endParaRPr lang="en-US"/>
        </a:p>
      </dgm:t>
    </dgm:pt>
    <dgm:pt modelId="{A3E27CC9-10DF-4F36-9974-C19467D8B947}" type="sibTrans" cxnId="{188AED5F-7C1F-433F-BAAB-2A11BADD98F5}">
      <dgm:prSet/>
      <dgm:spPr/>
      <dgm:t>
        <a:bodyPr/>
        <a:lstStyle/>
        <a:p>
          <a:endParaRPr lang="en-US" dirty="0"/>
        </a:p>
      </dgm:t>
    </dgm:pt>
    <dgm:pt modelId="{6621C14D-78C8-4463-981A-CE8C715224AC}">
      <dgm:prSet/>
      <dgm:spPr>
        <a:solidFill>
          <a:srgbClr val="006600"/>
        </a:solidFill>
      </dgm:spPr>
      <dgm:t>
        <a:bodyPr/>
        <a:lstStyle/>
        <a:p>
          <a:r>
            <a:rPr lang="es-ES" dirty="0"/>
            <a:t>Directiva 2015/1535/UE</a:t>
          </a:r>
          <a:endParaRPr lang="en-US" dirty="0"/>
        </a:p>
      </dgm:t>
    </dgm:pt>
    <dgm:pt modelId="{72D9571C-BB78-4452-8918-5FA8771A68F1}" type="parTrans" cxnId="{7C98B8ED-EDDD-4038-A911-ABBA79145691}">
      <dgm:prSet/>
      <dgm:spPr/>
      <dgm:t>
        <a:bodyPr/>
        <a:lstStyle/>
        <a:p>
          <a:endParaRPr lang="en-US"/>
        </a:p>
      </dgm:t>
    </dgm:pt>
    <dgm:pt modelId="{8BDC65DF-543E-4043-B585-6191AD27DDB3}" type="sibTrans" cxnId="{7C98B8ED-EDDD-4038-A911-ABBA79145691}">
      <dgm:prSet/>
      <dgm:spPr/>
      <dgm:t>
        <a:bodyPr/>
        <a:lstStyle/>
        <a:p>
          <a:endParaRPr lang="en-US"/>
        </a:p>
      </dgm:t>
    </dgm:pt>
    <dgm:pt modelId="{97C37F1C-2517-4402-91DA-C15C65ECA59D}">
      <dgm:prSet/>
      <dgm:spPr>
        <a:solidFill>
          <a:srgbClr val="006600"/>
        </a:solidFill>
      </dgm:spPr>
      <dgm:t>
        <a:bodyPr/>
        <a:lstStyle/>
        <a:p>
          <a:r>
            <a:rPr lang="es-ES" b="1" dirty="0">
              <a:solidFill>
                <a:srgbClr val="FF9900"/>
              </a:solidFill>
            </a:rPr>
            <a:t>Servicio intermediario</a:t>
          </a:r>
          <a:endParaRPr lang="en-US" b="1" dirty="0">
            <a:solidFill>
              <a:srgbClr val="FF9900"/>
            </a:solidFill>
          </a:endParaRPr>
        </a:p>
      </dgm:t>
    </dgm:pt>
    <dgm:pt modelId="{AD733D12-B6EB-4315-B369-71573E256F42}" type="parTrans" cxnId="{9343DD15-F166-4E57-866F-7C6CC17EFC4A}">
      <dgm:prSet/>
      <dgm:spPr/>
      <dgm:t>
        <a:bodyPr/>
        <a:lstStyle/>
        <a:p>
          <a:endParaRPr lang="en-US"/>
        </a:p>
      </dgm:t>
    </dgm:pt>
    <dgm:pt modelId="{E6AD3D9C-42B7-4277-97D0-1C1D1F472D75}" type="sibTrans" cxnId="{9343DD15-F166-4E57-866F-7C6CC17EFC4A}">
      <dgm:prSet/>
      <dgm:spPr/>
      <dgm:t>
        <a:bodyPr/>
        <a:lstStyle/>
        <a:p>
          <a:endParaRPr lang="en-US" dirty="0"/>
        </a:p>
      </dgm:t>
    </dgm:pt>
    <dgm:pt modelId="{A69A4235-4892-4BD4-AEFF-8F589589779E}">
      <dgm:prSet/>
      <dgm:spPr>
        <a:solidFill>
          <a:srgbClr val="006600"/>
        </a:solidFill>
      </dgm:spPr>
      <dgm:t>
        <a:bodyPr/>
        <a:lstStyle/>
        <a:p>
          <a:r>
            <a:rPr lang="es-ES" dirty="0"/>
            <a:t>Directiva 2000/31/UE</a:t>
          </a:r>
          <a:endParaRPr lang="en-US" dirty="0"/>
        </a:p>
      </dgm:t>
    </dgm:pt>
    <dgm:pt modelId="{9FBE0CC7-FE49-4179-A7DC-4DC941859E6E}" type="parTrans" cxnId="{299563DB-14C0-4E85-9954-02E352BB04E3}">
      <dgm:prSet/>
      <dgm:spPr/>
      <dgm:t>
        <a:bodyPr/>
        <a:lstStyle/>
        <a:p>
          <a:endParaRPr lang="en-US"/>
        </a:p>
      </dgm:t>
    </dgm:pt>
    <dgm:pt modelId="{0EEEE207-2BC2-4836-9011-1A67ED5C3A78}" type="sibTrans" cxnId="{299563DB-14C0-4E85-9954-02E352BB04E3}">
      <dgm:prSet/>
      <dgm:spPr/>
      <dgm:t>
        <a:bodyPr/>
        <a:lstStyle/>
        <a:p>
          <a:endParaRPr lang="en-US"/>
        </a:p>
      </dgm:t>
    </dgm:pt>
    <dgm:pt modelId="{358A5AF1-E3BF-40E1-A92B-C838793322F0}">
      <dgm:prSet/>
      <dgm:spPr>
        <a:solidFill>
          <a:srgbClr val="006600"/>
        </a:solidFill>
      </dgm:spPr>
      <dgm:t>
        <a:bodyPr/>
        <a:lstStyle/>
        <a:p>
          <a:r>
            <a:rPr lang="es-ES" b="1" dirty="0">
              <a:solidFill>
                <a:srgbClr val="FF9900"/>
              </a:solidFill>
            </a:rPr>
            <a:t>Servicio de alojamiento de datos</a:t>
          </a:r>
          <a:endParaRPr lang="en-US" b="1" dirty="0">
            <a:solidFill>
              <a:srgbClr val="FF9900"/>
            </a:solidFill>
          </a:endParaRPr>
        </a:p>
      </dgm:t>
    </dgm:pt>
    <dgm:pt modelId="{C0C073DB-A183-4611-BD70-425E779373F6}" type="parTrans" cxnId="{330D49FB-8871-4D0B-9B57-399E334A592B}">
      <dgm:prSet/>
      <dgm:spPr/>
      <dgm:t>
        <a:bodyPr/>
        <a:lstStyle/>
        <a:p>
          <a:endParaRPr lang="en-US"/>
        </a:p>
      </dgm:t>
    </dgm:pt>
    <dgm:pt modelId="{CA508C07-5BA2-4487-8B12-798557AB72B8}" type="sibTrans" cxnId="{330D49FB-8871-4D0B-9B57-399E334A592B}">
      <dgm:prSet/>
      <dgm:spPr/>
      <dgm:t>
        <a:bodyPr/>
        <a:lstStyle/>
        <a:p>
          <a:endParaRPr lang="en-US" dirty="0"/>
        </a:p>
      </dgm:t>
    </dgm:pt>
    <dgm:pt modelId="{05AFFBCE-5FCB-4ABC-8018-3BF8FC2831F4}">
      <dgm:prSet/>
      <dgm:spPr>
        <a:solidFill>
          <a:srgbClr val="006600"/>
        </a:solidFill>
      </dgm:spPr>
      <dgm:t>
        <a:bodyPr/>
        <a:lstStyle/>
        <a:p>
          <a:r>
            <a:rPr lang="es-ES" dirty="0"/>
            <a:t>Directiva 2000/31/UE</a:t>
          </a:r>
          <a:endParaRPr lang="en-US" dirty="0"/>
        </a:p>
      </dgm:t>
    </dgm:pt>
    <dgm:pt modelId="{B99CA127-2268-4F55-8004-0B2584FE944D}" type="parTrans" cxnId="{259DAF21-3B54-4974-A7DC-F7EAB3D57BEA}">
      <dgm:prSet/>
      <dgm:spPr/>
      <dgm:t>
        <a:bodyPr/>
        <a:lstStyle/>
        <a:p>
          <a:endParaRPr lang="en-US"/>
        </a:p>
      </dgm:t>
    </dgm:pt>
    <dgm:pt modelId="{476FEEA7-6A7E-463A-A4E5-3B9891BFD26E}" type="sibTrans" cxnId="{259DAF21-3B54-4974-A7DC-F7EAB3D57BEA}">
      <dgm:prSet/>
      <dgm:spPr/>
      <dgm:t>
        <a:bodyPr/>
        <a:lstStyle/>
        <a:p>
          <a:endParaRPr lang="en-US"/>
        </a:p>
      </dgm:t>
    </dgm:pt>
    <dgm:pt modelId="{9C219CB4-E36D-46C1-A11F-7A6E071F1C07}">
      <dgm:prSet custT="1"/>
      <dgm:spPr>
        <a:solidFill>
          <a:srgbClr val="006600"/>
        </a:solidFill>
      </dgm:spPr>
      <dgm:t>
        <a:bodyPr/>
        <a:lstStyle/>
        <a:p>
          <a:r>
            <a:rPr lang="es-ES" sz="1600" b="1" kern="1200" dirty="0">
              <a:solidFill>
                <a:srgbClr val="FF9900"/>
              </a:solidFill>
              <a:latin typeface="Aptos" panose="02110004020202020204"/>
              <a:ea typeface="+mn-ea"/>
              <a:cs typeface="+mn-cs"/>
            </a:rPr>
            <a:t>Servicio</a:t>
          </a:r>
          <a:r>
            <a:rPr lang="es-ES" sz="1600" kern="1200" dirty="0"/>
            <a:t> </a:t>
          </a:r>
          <a:r>
            <a:rPr lang="es-ES" sz="1600" b="1" kern="1200" dirty="0">
              <a:solidFill>
                <a:srgbClr val="FF9900"/>
              </a:solidFill>
              <a:latin typeface="Aptos" panose="02110004020202020204"/>
              <a:ea typeface="+mn-ea"/>
              <a:cs typeface="+mn-cs"/>
            </a:rPr>
            <a:t>de</a:t>
          </a:r>
          <a:r>
            <a:rPr lang="es-ES" sz="1600" kern="1200" dirty="0"/>
            <a:t> </a:t>
          </a:r>
          <a:r>
            <a:rPr lang="es-ES" sz="1600" b="1" kern="1200" dirty="0">
              <a:solidFill>
                <a:srgbClr val="FF9900"/>
              </a:solidFill>
              <a:latin typeface="Aptos" panose="02110004020202020204"/>
              <a:ea typeface="+mn-ea"/>
              <a:cs typeface="+mn-cs"/>
            </a:rPr>
            <a:t>plataforma</a:t>
          </a:r>
          <a:r>
            <a:rPr lang="es-ES" sz="1600" kern="1200" dirty="0"/>
            <a:t> </a:t>
          </a:r>
          <a:r>
            <a:rPr lang="es-ES" sz="1600" b="1" kern="1200" dirty="0">
              <a:solidFill>
                <a:srgbClr val="FF9900"/>
              </a:solidFill>
              <a:latin typeface="Aptos" panose="02110004020202020204"/>
              <a:ea typeface="+mn-ea"/>
              <a:cs typeface="+mn-cs"/>
            </a:rPr>
            <a:t>en</a:t>
          </a:r>
          <a:r>
            <a:rPr lang="es-ES" sz="1600" kern="1200" dirty="0"/>
            <a:t> </a:t>
          </a:r>
          <a:r>
            <a:rPr lang="es-ES" sz="1600" b="1" kern="1200" dirty="0">
              <a:solidFill>
                <a:srgbClr val="FF9900"/>
              </a:solidFill>
              <a:latin typeface="Aptos" panose="02110004020202020204"/>
              <a:ea typeface="+mn-ea"/>
              <a:cs typeface="+mn-cs"/>
            </a:rPr>
            <a:t>línea</a:t>
          </a:r>
          <a:endParaRPr lang="en-US" sz="1600" b="1" kern="1200" dirty="0">
            <a:solidFill>
              <a:srgbClr val="FF9900"/>
            </a:solidFill>
            <a:latin typeface="Aptos" panose="02110004020202020204"/>
            <a:ea typeface="+mn-ea"/>
            <a:cs typeface="+mn-cs"/>
          </a:endParaRPr>
        </a:p>
      </dgm:t>
    </dgm:pt>
    <dgm:pt modelId="{6FEA7F25-EA26-4D8A-9F30-8711EA0CEEE6}" type="parTrans" cxnId="{4150213A-EFB9-4527-BF63-73CFAACED20D}">
      <dgm:prSet/>
      <dgm:spPr/>
      <dgm:t>
        <a:bodyPr/>
        <a:lstStyle/>
        <a:p>
          <a:endParaRPr lang="en-US"/>
        </a:p>
      </dgm:t>
    </dgm:pt>
    <dgm:pt modelId="{0201BDC5-52C3-487A-8E88-5555A9575075}" type="sibTrans" cxnId="{4150213A-EFB9-4527-BF63-73CFAACED20D}">
      <dgm:prSet/>
      <dgm:spPr/>
      <dgm:t>
        <a:bodyPr/>
        <a:lstStyle/>
        <a:p>
          <a:endParaRPr lang="en-US" dirty="0"/>
        </a:p>
      </dgm:t>
    </dgm:pt>
    <dgm:pt modelId="{CFF9F1C2-6D97-49BA-A77D-638BFB32CA22}">
      <dgm:prSet/>
      <dgm:spPr>
        <a:solidFill>
          <a:srgbClr val="006600"/>
        </a:solidFill>
      </dgm:spPr>
      <dgm:t>
        <a:bodyPr/>
        <a:lstStyle/>
        <a:p>
          <a:r>
            <a:rPr lang="es-ES" sz="1200" kern="1200" dirty="0"/>
            <a:t>Art. 2 (2) Reglamento (UE) 2022/2065 (DSA)</a:t>
          </a:r>
          <a:endParaRPr lang="en-US" sz="1200" kern="1200" dirty="0"/>
        </a:p>
      </dgm:t>
    </dgm:pt>
    <dgm:pt modelId="{21930C9A-03DA-421D-B8DE-8E0C31CE95F6}" type="parTrans" cxnId="{6D3A3A1A-BD51-4F2A-9330-0CA388828FCE}">
      <dgm:prSet/>
      <dgm:spPr/>
      <dgm:t>
        <a:bodyPr/>
        <a:lstStyle/>
        <a:p>
          <a:endParaRPr lang="en-US"/>
        </a:p>
      </dgm:t>
    </dgm:pt>
    <dgm:pt modelId="{06244535-6CA0-42F4-BF96-E78D2F83C5A0}" type="sibTrans" cxnId="{6D3A3A1A-BD51-4F2A-9330-0CA388828FCE}">
      <dgm:prSet/>
      <dgm:spPr/>
      <dgm:t>
        <a:bodyPr/>
        <a:lstStyle/>
        <a:p>
          <a:endParaRPr lang="en-US"/>
        </a:p>
      </dgm:t>
    </dgm:pt>
    <dgm:pt modelId="{6939FCB6-FBF5-4EFA-BEE6-3A31FD3DD295}">
      <dgm:prSet custT="1"/>
      <dgm:spPr>
        <a:solidFill>
          <a:srgbClr val="006600"/>
        </a:solidFill>
      </dgm:spPr>
      <dgm:t>
        <a:bodyPr/>
        <a:lstStyle/>
        <a:p>
          <a:pPr marL="0" lvl="0" indent="0" algn="l" defTabSz="622300">
            <a:lnSpc>
              <a:spcPct val="90000"/>
            </a:lnSpc>
            <a:spcBef>
              <a:spcPct val="0"/>
            </a:spcBef>
            <a:spcAft>
              <a:spcPct val="35000"/>
            </a:spcAft>
            <a:buNone/>
          </a:pPr>
          <a:r>
            <a:rPr lang="es-ES" sz="1600" b="1" kern="1200" dirty="0">
              <a:solidFill>
                <a:srgbClr val="FF9900"/>
              </a:solidFill>
              <a:latin typeface="Aptos" panose="02110004020202020204"/>
              <a:ea typeface="+mn-ea"/>
              <a:cs typeface="+mn-cs"/>
            </a:rPr>
            <a:t>Servicio</a:t>
          </a:r>
          <a:r>
            <a:rPr lang="es-ES" sz="1400" kern="1200" dirty="0">
              <a:solidFill>
                <a:prstClr val="white"/>
              </a:solidFill>
              <a:latin typeface="Aptos" panose="02110004020202020204"/>
              <a:ea typeface="+mn-ea"/>
              <a:cs typeface="+mn-cs"/>
            </a:rPr>
            <a:t> </a:t>
          </a:r>
          <a:r>
            <a:rPr lang="es-ES" sz="1600" b="1" kern="1200" dirty="0">
              <a:solidFill>
                <a:srgbClr val="FF9900"/>
              </a:solidFill>
              <a:latin typeface="Aptos" panose="02110004020202020204"/>
              <a:ea typeface="+mn-ea"/>
              <a:cs typeface="+mn-cs"/>
            </a:rPr>
            <a:t>de</a:t>
          </a:r>
          <a:r>
            <a:rPr lang="es-ES" sz="1400" kern="1200" dirty="0">
              <a:solidFill>
                <a:prstClr val="white"/>
              </a:solidFill>
              <a:latin typeface="Aptos" panose="02110004020202020204"/>
              <a:ea typeface="+mn-ea"/>
              <a:cs typeface="+mn-cs"/>
            </a:rPr>
            <a:t> </a:t>
          </a:r>
          <a:r>
            <a:rPr lang="es-ES" sz="1600" b="1" kern="1200" dirty="0">
              <a:solidFill>
                <a:srgbClr val="FF9900"/>
              </a:solidFill>
              <a:latin typeface="Aptos" panose="02110004020202020204"/>
              <a:ea typeface="+mn-ea"/>
              <a:cs typeface="+mn-cs"/>
            </a:rPr>
            <a:t>intermediación</a:t>
          </a:r>
          <a:r>
            <a:rPr lang="es-ES" sz="1400" kern="1200" dirty="0">
              <a:solidFill>
                <a:prstClr val="white"/>
              </a:solidFill>
              <a:latin typeface="Aptos" panose="02110004020202020204"/>
              <a:ea typeface="+mn-ea"/>
              <a:cs typeface="+mn-cs"/>
            </a:rPr>
            <a:t> </a:t>
          </a:r>
          <a:r>
            <a:rPr lang="es-ES" sz="1600" b="1" kern="1200" dirty="0">
              <a:solidFill>
                <a:srgbClr val="FF9900"/>
              </a:solidFill>
              <a:latin typeface="Aptos" panose="02110004020202020204"/>
              <a:ea typeface="+mn-ea"/>
              <a:cs typeface="+mn-cs"/>
            </a:rPr>
            <a:t>en</a:t>
          </a:r>
          <a:r>
            <a:rPr lang="es-ES" sz="1400" kern="1200" dirty="0">
              <a:solidFill>
                <a:prstClr val="white"/>
              </a:solidFill>
              <a:latin typeface="Aptos" panose="02110004020202020204"/>
              <a:ea typeface="+mn-ea"/>
              <a:cs typeface="+mn-cs"/>
            </a:rPr>
            <a:t> </a:t>
          </a:r>
          <a:r>
            <a:rPr lang="es-ES" sz="1600" b="1" kern="1200" dirty="0">
              <a:solidFill>
                <a:srgbClr val="FF9900"/>
              </a:solidFill>
              <a:latin typeface="Aptos" panose="02110004020202020204"/>
              <a:ea typeface="+mn-ea"/>
              <a:cs typeface="+mn-cs"/>
            </a:rPr>
            <a:t>línea</a:t>
          </a:r>
          <a:endParaRPr lang="en-US" sz="1600" b="1" kern="1200" dirty="0">
            <a:solidFill>
              <a:srgbClr val="FF9900"/>
            </a:solidFill>
            <a:latin typeface="Aptos" panose="02110004020202020204"/>
            <a:ea typeface="+mn-ea"/>
            <a:cs typeface="+mn-cs"/>
          </a:endParaRPr>
        </a:p>
      </dgm:t>
    </dgm:pt>
    <dgm:pt modelId="{A0951F46-380D-451F-B32B-5E4117385598}" type="parTrans" cxnId="{680FE8D2-22C6-4F8A-962D-253D64AB9648}">
      <dgm:prSet/>
      <dgm:spPr/>
      <dgm:t>
        <a:bodyPr/>
        <a:lstStyle/>
        <a:p>
          <a:endParaRPr lang="en-US"/>
        </a:p>
      </dgm:t>
    </dgm:pt>
    <dgm:pt modelId="{E17D85A7-19F0-459A-B579-2D811455D425}" type="sibTrans" cxnId="{680FE8D2-22C6-4F8A-962D-253D64AB9648}">
      <dgm:prSet/>
      <dgm:spPr>
        <a:ln>
          <a:noFill/>
        </a:ln>
      </dgm:spPr>
      <dgm:t>
        <a:bodyPr/>
        <a:lstStyle/>
        <a:p>
          <a:endParaRPr lang="en-US" dirty="0"/>
        </a:p>
      </dgm:t>
    </dgm:pt>
    <dgm:pt modelId="{3E262F88-087A-463E-BB80-F4204618C273}">
      <dgm:prSet/>
      <dgm:spPr>
        <a:solidFill>
          <a:srgbClr val="006600"/>
        </a:solidFill>
      </dgm:spPr>
      <dgm:t>
        <a:bodyPr/>
        <a:lstStyle/>
        <a:p>
          <a:pPr marL="57150" lvl="1" indent="0" algn="l" defTabSz="488950">
            <a:lnSpc>
              <a:spcPct val="90000"/>
            </a:lnSpc>
            <a:spcBef>
              <a:spcPct val="0"/>
            </a:spcBef>
            <a:spcAft>
              <a:spcPct val="15000"/>
            </a:spcAft>
          </a:pPr>
          <a:r>
            <a:rPr lang="es-ES" sz="1100" kern="1200" dirty="0"/>
            <a:t>Reglamento (UE) 2022/1925 (DMA)</a:t>
          </a:r>
          <a:endParaRPr lang="en-US" sz="1100" kern="1200" dirty="0"/>
        </a:p>
      </dgm:t>
    </dgm:pt>
    <dgm:pt modelId="{3AE2D086-BC5F-4ED5-9733-62C403C99FB5}" type="parTrans" cxnId="{E12C7058-2249-4BAC-B9FC-683AA0450A80}">
      <dgm:prSet/>
      <dgm:spPr/>
      <dgm:t>
        <a:bodyPr/>
        <a:lstStyle/>
        <a:p>
          <a:endParaRPr lang="en-US"/>
        </a:p>
      </dgm:t>
    </dgm:pt>
    <dgm:pt modelId="{E08FFAB3-2F57-4937-B400-2C116D7AD147}" type="sibTrans" cxnId="{E12C7058-2249-4BAC-B9FC-683AA0450A80}">
      <dgm:prSet/>
      <dgm:spPr/>
      <dgm:t>
        <a:bodyPr/>
        <a:lstStyle/>
        <a:p>
          <a:endParaRPr lang="en-US"/>
        </a:p>
      </dgm:t>
    </dgm:pt>
    <dgm:pt modelId="{508569DD-4106-4331-9F8F-7E055BB6AE05}">
      <dgm:prSet/>
      <dgm:spPr>
        <a:solidFill>
          <a:srgbClr val="006600"/>
        </a:solidFill>
      </dgm:spPr>
      <dgm:t>
        <a:bodyPr/>
        <a:lstStyle/>
        <a:p>
          <a:r>
            <a:rPr lang="es-ES" b="1" dirty="0">
              <a:solidFill>
                <a:srgbClr val="FF9900"/>
              </a:solidFill>
            </a:rPr>
            <a:t>Servicio básico de plataforma</a:t>
          </a:r>
          <a:endParaRPr lang="en-US" b="1" dirty="0">
            <a:solidFill>
              <a:srgbClr val="FF9900"/>
            </a:solidFill>
          </a:endParaRPr>
        </a:p>
      </dgm:t>
    </dgm:pt>
    <dgm:pt modelId="{BA84A3DA-56E7-4EE6-B637-0CFBAEACC7AA}" type="parTrans" cxnId="{651F7A44-0E9B-4291-90D1-F26197BAE484}">
      <dgm:prSet/>
      <dgm:spPr/>
      <dgm:t>
        <a:bodyPr/>
        <a:lstStyle/>
        <a:p>
          <a:endParaRPr lang="es-ES"/>
        </a:p>
      </dgm:t>
    </dgm:pt>
    <dgm:pt modelId="{4C22178E-A7C2-49A3-9397-09971CB0DE18}" type="sibTrans" cxnId="{651F7A44-0E9B-4291-90D1-F26197BAE484}">
      <dgm:prSet/>
      <dgm:spPr/>
      <dgm:t>
        <a:bodyPr/>
        <a:lstStyle/>
        <a:p>
          <a:endParaRPr lang="es-ES"/>
        </a:p>
      </dgm:t>
    </dgm:pt>
    <dgm:pt modelId="{DF8443AC-D19D-4A4E-905E-E0B3F8C66EB6}">
      <dgm:prSet/>
      <dgm:spPr>
        <a:solidFill>
          <a:srgbClr val="006600"/>
        </a:solidFill>
      </dgm:spPr>
      <dgm:t>
        <a:bodyPr/>
        <a:lstStyle/>
        <a:p>
          <a:r>
            <a:rPr lang="es-ES" dirty="0"/>
            <a:t>Reglamento (UE) 2022/1925 (DMA)</a:t>
          </a:r>
          <a:endParaRPr lang="en-US" dirty="0"/>
        </a:p>
      </dgm:t>
    </dgm:pt>
    <dgm:pt modelId="{937EF700-217C-4C3B-80F6-362DA6B78CF9}" type="parTrans" cxnId="{1A823E47-BD67-40EA-988C-97AA152A2F5C}">
      <dgm:prSet/>
      <dgm:spPr/>
      <dgm:t>
        <a:bodyPr/>
        <a:lstStyle/>
        <a:p>
          <a:endParaRPr lang="es-ES"/>
        </a:p>
      </dgm:t>
    </dgm:pt>
    <dgm:pt modelId="{F44E3028-EB86-4146-BCBF-87E51B567C9F}" type="sibTrans" cxnId="{1A823E47-BD67-40EA-988C-97AA152A2F5C}">
      <dgm:prSet/>
      <dgm:spPr/>
      <dgm:t>
        <a:bodyPr/>
        <a:lstStyle/>
        <a:p>
          <a:endParaRPr lang="es-ES"/>
        </a:p>
      </dgm:t>
    </dgm:pt>
    <dgm:pt modelId="{7B775A0A-0FCA-40D7-B236-C51CE26E9F77}" type="pres">
      <dgm:prSet presAssocID="{E0C071B5-DB64-4B3C-B72F-5F4A25BAD896}" presName="Name0" presStyleCnt="0">
        <dgm:presLayoutVars>
          <dgm:dir/>
          <dgm:resizeHandles val="exact"/>
        </dgm:presLayoutVars>
      </dgm:prSet>
      <dgm:spPr/>
    </dgm:pt>
    <dgm:pt modelId="{3350DBB3-6267-42DC-9CF1-89BA31E58996}" type="pres">
      <dgm:prSet presAssocID="{58204E83-1D67-4764-8CDB-332544E35162}" presName="node" presStyleLbl="node1" presStyleIdx="0" presStyleCnt="7" custLinFactNeighborX="703" custLinFactNeighborY="4482">
        <dgm:presLayoutVars>
          <dgm:bulletEnabled val="1"/>
        </dgm:presLayoutVars>
      </dgm:prSet>
      <dgm:spPr/>
    </dgm:pt>
    <dgm:pt modelId="{C36D1BF4-7C55-43A0-8630-648B77EA9705}" type="pres">
      <dgm:prSet presAssocID="{B14C1F97-947D-4FA8-9162-8D1061F157F3}" presName="sibTrans" presStyleLbl="sibTrans1D1" presStyleIdx="0" presStyleCnt="6"/>
      <dgm:spPr/>
    </dgm:pt>
    <dgm:pt modelId="{554ED5E2-C054-4E43-96BF-28E21A694AF2}" type="pres">
      <dgm:prSet presAssocID="{B14C1F97-947D-4FA8-9162-8D1061F157F3}" presName="connectorText" presStyleLbl="sibTrans1D1" presStyleIdx="0" presStyleCnt="6"/>
      <dgm:spPr/>
    </dgm:pt>
    <dgm:pt modelId="{9E257725-EB35-4F2B-8089-283679C87F94}" type="pres">
      <dgm:prSet presAssocID="{7802EA3D-95EB-4A90-A397-50A634999051}" presName="node" presStyleLbl="node1" presStyleIdx="1" presStyleCnt="7">
        <dgm:presLayoutVars>
          <dgm:bulletEnabled val="1"/>
        </dgm:presLayoutVars>
      </dgm:prSet>
      <dgm:spPr/>
    </dgm:pt>
    <dgm:pt modelId="{D3D6DE17-0C6D-41BF-AE9F-935406B1205D}" type="pres">
      <dgm:prSet presAssocID="{A3E27CC9-10DF-4F36-9974-C19467D8B947}" presName="sibTrans" presStyleLbl="sibTrans1D1" presStyleIdx="1" presStyleCnt="6"/>
      <dgm:spPr/>
    </dgm:pt>
    <dgm:pt modelId="{97A2DC2B-05FC-4C09-A965-17F2FD61BCE4}" type="pres">
      <dgm:prSet presAssocID="{A3E27CC9-10DF-4F36-9974-C19467D8B947}" presName="connectorText" presStyleLbl="sibTrans1D1" presStyleIdx="1" presStyleCnt="6"/>
      <dgm:spPr/>
    </dgm:pt>
    <dgm:pt modelId="{8058A57B-DFB7-4120-8200-2BC44458DA07}" type="pres">
      <dgm:prSet presAssocID="{97C37F1C-2517-4402-91DA-C15C65ECA59D}" presName="node" presStyleLbl="node1" presStyleIdx="2" presStyleCnt="7">
        <dgm:presLayoutVars>
          <dgm:bulletEnabled val="1"/>
        </dgm:presLayoutVars>
      </dgm:prSet>
      <dgm:spPr/>
    </dgm:pt>
    <dgm:pt modelId="{6BC7F548-8DB1-449C-A2DD-63C79A6C3CB1}" type="pres">
      <dgm:prSet presAssocID="{E6AD3D9C-42B7-4277-97D0-1C1D1F472D75}" presName="sibTrans" presStyleLbl="sibTrans1D1" presStyleIdx="2" presStyleCnt="6"/>
      <dgm:spPr/>
    </dgm:pt>
    <dgm:pt modelId="{916B8867-7883-4573-8219-78E551E2F3E0}" type="pres">
      <dgm:prSet presAssocID="{E6AD3D9C-42B7-4277-97D0-1C1D1F472D75}" presName="connectorText" presStyleLbl="sibTrans1D1" presStyleIdx="2" presStyleCnt="6"/>
      <dgm:spPr/>
    </dgm:pt>
    <dgm:pt modelId="{FCF888C9-08E7-41DD-BB1D-BC6F8471F107}" type="pres">
      <dgm:prSet presAssocID="{358A5AF1-E3BF-40E1-A92B-C838793322F0}" presName="node" presStyleLbl="node1" presStyleIdx="3" presStyleCnt="7">
        <dgm:presLayoutVars>
          <dgm:bulletEnabled val="1"/>
        </dgm:presLayoutVars>
      </dgm:prSet>
      <dgm:spPr/>
    </dgm:pt>
    <dgm:pt modelId="{2920C72A-77EC-4C19-A3C3-4D247C1AB9DE}" type="pres">
      <dgm:prSet presAssocID="{CA508C07-5BA2-4487-8B12-798557AB72B8}" presName="sibTrans" presStyleLbl="sibTrans1D1" presStyleIdx="3" presStyleCnt="6"/>
      <dgm:spPr/>
    </dgm:pt>
    <dgm:pt modelId="{2A9A8D17-AF6B-4116-9D93-3C8FB10F35A0}" type="pres">
      <dgm:prSet presAssocID="{CA508C07-5BA2-4487-8B12-798557AB72B8}" presName="connectorText" presStyleLbl="sibTrans1D1" presStyleIdx="3" presStyleCnt="6"/>
      <dgm:spPr/>
    </dgm:pt>
    <dgm:pt modelId="{80279F9E-FEF1-4593-97A3-AF46ED545F7F}" type="pres">
      <dgm:prSet presAssocID="{9C219CB4-E36D-46C1-A11F-7A6E071F1C07}" presName="node" presStyleLbl="node1" presStyleIdx="4" presStyleCnt="7" custLinFactNeighborX="92" custLinFactNeighborY="-2516">
        <dgm:presLayoutVars>
          <dgm:bulletEnabled val="1"/>
        </dgm:presLayoutVars>
      </dgm:prSet>
      <dgm:spPr/>
    </dgm:pt>
    <dgm:pt modelId="{0D880516-A3FD-4AD1-ACED-0A1216152C0C}" type="pres">
      <dgm:prSet presAssocID="{0201BDC5-52C3-487A-8E88-5555A9575075}" presName="sibTrans" presStyleLbl="sibTrans1D1" presStyleIdx="4" presStyleCnt="6"/>
      <dgm:spPr/>
    </dgm:pt>
    <dgm:pt modelId="{129BF193-4AB9-4DD2-ACED-0B3D1B64706A}" type="pres">
      <dgm:prSet presAssocID="{0201BDC5-52C3-487A-8E88-5555A9575075}" presName="connectorText" presStyleLbl="sibTrans1D1" presStyleIdx="4" presStyleCnt="6"/>
      <dgm:spPr/>
    </dgm:pt>
    <dgm:pt modelId="{3F3DA259-7080-46A3-A523-6E5D445B468D}" type="pres">
      <dgm:prSet presAssocID="{6939FCB6-FBF5-4EFA-BEE6-3A31FD3DD295}" presName="node" presStyleLbl="node1" presStyleIdx="5" presStyleCnt="7">
        <dgm:presLayoutVars>
          <dgm:bulletEnabled val="1"/>
        </dgm:presLayoutVars>
      </dgm:prSet>
      <dgm:spPr/>
    </dgm:pt>
    <dgm:pt modelId="{E0755CE6-3425-4AA6-9CFE-7D929E6C1B23}" type="pres">
      <dgm:prSet presAssocID="{E17D85A7-19F0-459A-B579-2D811455D425}" presName="sibTrans" presStyleLbl="sibTrans1D1" presStyleIdx="5" presStyleCnt="6"/>
      <dgm:spPr/>
    </dgm:pt>
    <dgm:pt modelId="{088AD157-05DC-4522-9721-11B90777CAC5}" type="pres">
      <dgm:prSet presAssocID="{E17D85A7-19F0-459A-B579-2D811455D425}" presName="connectorText" presStyleLbl="sibTrans1D1" presStyleIdx="5" presStyleCnt="6"/>
      <dgm:spPr/>
    </dgm:pt>
    <dgm:pt modelId="{B36C0B67-12D8-45BF-8BD9-4899FA62CD4E}" type="pres">
      <dgm:prSet presAssocID="{508569DD-4106-4331-9F8F-7E055BB6AE05}" presName="node" presStyleLbl="node1" presStyleIdx="6" presStyleCnt="7">
        <dgm:presLayoutVars>
          <dgm:bulletEnabled val="1"/>
        </dgm:presLayoutVars>
      </dgm:prSet>
      <dgm:spPr/>
    </dgm:pt>
  </dgm:ptLst>
  <dgm:cxnLst>
    <dgm:cxn modelId="{ED132207-8EF5-4676-B45D-26B1F9BC2C1C}" type="presOf" srcId="{58204E83-1D67-4764-8CDB-332544E35162}" destId="{3350DBB3-6267-42DC-9CF1-89BA31E58996}" srcOrd="0" destOrd="0" presId="urn:microsoft.com/office/officeart/2016/7/layout/RepeatingBendingProcessNew"/>
    <dgm:cxn modelId="{39B64707-7C0A-473E-A2A4-D696F6E16079}" type="presOf" srcId="{CA508C07-5BA2-4487-8B12-798557AB72B8}" destId="{2A9A8D17-AF6B-4116-9D93-3C8FB10F35A0}" srcOrd="1" destOrd="0" presId="urn:microsoft.com/office/officeart/2016/7/layout/RepeatingBendingProcessNew"/>
    <dgm:cxn modelId="{DB7BA112-B68A-411D-8B77-6F59AA7E28F5}" type="presOf" srcId="{0201BDC5-52C3-487A-8E88-5555A9575075}" destId="{129BF193-4AB9-4DD2-ACED-0B3D1B64706A}" srcOrd="1" destOrd="0" presId="urn:microsoft.com/office/officeart/2016/7/layout/RepeatingBendingProcessNew"/>
    <dgm:cxn modelId="{9343DD15-F166-4E57-866F-7C6CC17EFC4A}" srcId="{E0C071B5-DB64-4B3C-B72F-5F4A25BAD896}" destId="{97C37F1C-2517-4402-91DA-C15C65ECA59D}" srcOrd="2" destOrd="0" parTransId="{AD733D12-B6EB-4315-B369-71573E256F42}" sibTransId="{E6AD3D9C-42B7-4277-97D0-1C1D1F472D75}"/>
    <dgm:cxn modelId="{6D3A3A1A-BD51-4F2A-9330-0CA388828FCE}" srcId="{9C219CB4-E36D-46C1-A11F-7A6E071F1C07}" destId="{CFF9F1C2-6D97-49BA-A77D-638BFB32CA22}" srcOrd="0" destOrd="0" parTransId="{21930C9A-03DA-421D-B8DE-8E0C31CE95F6}" sibTransId="{06244535-6CA0-42F4-BF96-E78D2F83C5A0}"/>
    <dgm:cxn modelId="{65A00120-CF11-46F8-BC2B-2D63DCE3C0DC}" type="presOf" srcId="{05AFFBCE-5FCB-4ABC-8018-3BF8FC2831F4}" destId="{FCF888C9-08E7-41DD-BB1D-BC6F8471F107}" srcOrd="0" destOrd="1" presId="urn:microsoft.com/office/officeart/2016/7/layout/RepeatingBendingProcessNew"/>
    <dgm:cxn modelId="{259DAF21-3B54-4974-A7DC-F7EAB3D57BEA}" srcId="{358A5AF1-E3BF-40E1-A92B-C838793322F0}" destId="{05AFFBCE-5FCB-4ABC-8018-3BF8FC2831F4}" srcOrd="0" destOrd="0" parTransId="{B99CA127-2268-4F55-8004-0B2584FE944D}" sibTransId="{476FEEA7-6A7E-463A-A4E5-3B9891BFD26E}"/>
    <dgm:cxn modelId="{5C3BCF27-CF6B-4356-95B4-5CB1554B0B1B}" type="presOf" srcId="{E17D85A7-19F0-459A-B579-2D811455D425}" destId="{088AD157-05DC-4522-9721-11B90777CAC5}" srcOrd="1" destOrd="0" presId="urn:microsoft.com/office/officeart/2016/7/layout/RepeatingBendingProcessNew"/>
    <dgm:cxn modelId="{7B270B30-7191-4279-998D-B142DD2A5E25}" type="presOf" srcId="{CFF9F1C2-6D97-49BA-A77D-638BFB32CA22}" destId="{80279F9E-FEF1-4593-97A3-AF46ED545F7F}" srcOrd="0" destOrd="1" presId="urn:microsoft.com/office/officeart/2016/7/layout/RepeatingBendingProcessNew"/>
    <dgm:cxn modelId="{98C38733-E7F0-4551-86F8-AFF41F505AF5}" type="presOf" srcId="{6621C14D-78C8-4463-981A-CE8C715224AC}" destId="{9E257725-EB35-4F2B-8089-283679C87F94}" srcOrd="0" destOrd="1" presId="urn:microsoft.com/office/officeart/2016/7/layout/RepeatingBendingProcessNew"/>
    <dgm:cxn modelId="{4150213A-EFB9-4527-BF63-73CFAACED20D}" srcId="{E0C071B5-DB64-4B3C-B72F-5F4A25BAD896}" destId="{9C219CB4-E36D-46C1-A11F-7A6E071F1C07}" srcOrd="4" destOrd="0" parTransId="{6FEA7F25-EA26-4D8A-9F30-8711EA0CEEE6}" sibTransId="{0201BDC5-52C3-487A-8E88-5555A9575075}"/>
    <dgm:cxn modelId="{BFE9BF3C-979C-40D2-A4E7-666AB661DB15}" type="presOf" srcId="{E17D85A7-19F0-459A-B579-2D811455D425}" destId="{E0755CE6-3425-4AA6-9CFE-7D929E6C1B23}" srcOrd="0" destOrd="0" presId="urn:microsoft.com/office/officeart/2016/7/layout/RepeatingBendingProcessNew"/>
    <dgm:cxn modelId="{9066E05C-5BA9-4EDE-8B3E-F600B9D2EDE8}" type="presOf" srcId="{B14C1F97-947D-4FA8-9162-8D1061F157F3}" destId="{554ED5E2-C054-4E43-96BF-28E21A694AF2}" srcOrd="1" destOrd="0" presId="urn:microsoft.com/office/officeart/2016/7/layout/RepeatingBendingProcessNew"/>
    <dgm:cxn modelId="{188AED5F-7C1F-433F-BAAB-2A11BADD98F5}" srcId="{E0C071B5-DB64-4B3C-B72F-5F4A25BAD896}" destId="{7802EA3D-95EB-4A90-A397-50A634999051}" srcOrd="1" destOrd="0" parTransId="{00AA2539-2D74-4A86-A27B-B6DF11EA21B3}" sibTransId="{A3E27CC9-10DF-4F36-9974-C19467D8B947}"/>
    <dgm:cxn modelId="{D6295564-82CF-4B99-B47F-F091003F7833}" type="presOf" srcId="{9C219CB4-E36D-46C1-A11F-7A6E071F1C07}" destId="{80279F9E-FEF1-4593-97A3-AF46ED545F7F}" srcOrd="0" destOrd="0" presId="urn:microsoft.com/office/officeart/2016/7/layout/RepeatingBendingProcessNew"/>
    <dgm:cxn modelId="{651F7A44-0E9B-4291-90D1-F26197BAE484}" srcId="{E0C071B5-DB64-4B3C-B72F-5F4A25BAD896}" destId="{508569DD-4106-4331-9F8F-7E055BB6AE05}" srcOrd="6" destOrd="0" parTransId="{BA84A3DA-56E7-4EE6-B637-0CFBAEACC7AA}" sibTransId="{4C22178E-A7C2-49A3-9397-09971CB0DE18}"/>
    <dgm:cxn modelId="{1A823E47-BD67-40EA-988C-97AA152A2F5C}" srcId="{508569DD-4106-4331-9F8F-7E055BB6AE05}" destId="{DF8443AC-D19D-4A4E-905E-E0B3F8C66EB6}" srcOrd="0" destOrd="0" parTransId="{937EF700-217C-4C3B-80F6-362DA6B78CF9}" sibTransId="{F44E3028-EB86-4146-BCBF-87E51B567C9F}"/>
    <dgm:cxn modelId="{DEA1C468-17FC-4D81-9439-420935ED3341}" type="presOf" srcId="{358A5AF1-E3BF-40E1-A92B-C838793322F0}" destId="{FCF888C9-08E7-41DD-BB1D-BC6F8471F107}" srcOrd="0" destOrd="0" presId="urn:microsoft.com/office/officeart/2016/7/layout/RepeatingBendingProcessNew"/>
    <dgm:cxn modelId="{40F36849-7DE7-4F03-AA7E-313A66C35EB0}" type="presOf" srcId="{E6AD3D9C-42B7-4277-97D0-1C1D1F472D75}" destId="{916B8867-7883-4573-8219-78E551E2F3E0}" srcOrd="1" destOrd="0" presId="urn:microsoft.com/office/officeart/2016/7/layout/RepeatingBendingProcessNew"/>
    <dgm:cxn modelId="{D6B36F4E-6D82-453F-B1E5-1DE840DC8F58}" type="presOf" srcId="{508569DD-4106-4331-9F8F-7E055BB6AE05}" destId="{B36C0B67-12D8-45BF-8BD9-4899FA62CD4E}" srcOrd="0" destOrd="0" presId="urn:microsoft.com/office/officeart/2016/7/layout/RepeatingBendingProcessNew"/>
    <dgm:cxn modelId="{6886DC70-610C-42AC-BDCA-7F351E8F5461}" type="presOf" srcId="{CA508C07-5BA2-4487-8B12-798557AB72B8}" destId="{2920C72A-77EC-4C19-A3C3-4D247C1AB9DE}" srcOrd="0" destOrd="0" presId="urn:microsoft.com/office/officeart/2016/7/layout/RepeatingBendingProcessNew"/>
    <dgm:cxn modelId="{09EF8152-16F1-4395-AC13-24FB91307998}" type="presOf" srcId="{B14C1F97-947D-4FA8-9162-8D1061F157F3}" destId="{C36D1BF4-7C55-43A0-8630-648B77EA9705}" srcOrd="0" destOrd="0" presId="urn:microsoft.com/office/officeart/2016/7/layout/RepeatingBendingProcessNew"/>
    <dgm:cxn modelId="{BE5DA153-0D3F-4CC8-85AB-1DAC141D89DB}" type="presOf" srcId="{0201BDC5-52C3-487A-8E88-5555A9575075}" destId="{0D880516-A3FD-4AD1-ACED-0A1216152C0C}" srcOrd="0" destOrd="0" presId="urn:microsoft.com/office/officeart/2016/7/layout/RepeatingBendingProcessNew"/>
    <dgm:cxn modelId="{A654C156-D62A-4209-BCCB-A567DB8AB737}" type="presOf" srcId="{E0C071B5-DB64-4B3C-B72F-5F4A25BAD896}" destId="{7B775A0A-0FCA-40D7-B236-C51CE26E9F77}" srcOrd="0" destOrd="0" presId="urn:microsoft.com/office/officeart/2016/7/layout/RepeatingBendingProcessNew"/>
    <dgm:cxn modelId="{DB1FEC57-56CC-4DC4-B7C0-5D5A91951875}" type="presOf" srcId="{A69A4235-4892-4BD4-AEFF-8F589589779E}" destId="{8058A57B-DFB7-4120-8200-2BC44458DA07}" srcOrd="0" destOrd="1" presId="urn:microsoft.com/office/officeart/2016/7/layout/RepeatingBendingProcessNew"/>
    <dgm:cxn modelId="{E12C7058-2249-4BAC-B9FC-683AA0450A80}" srcId="{6939FCB6-FBF5-4EFA-BEE6-3A31FD3DD295}" destId="{3E262F88-087A-463E-BB80-F4204618C273}" srcOrd="0" destOrd="0" parTransId="{3AE2D086-BC5F-4ED5-9733-62C403C99FB5}" sibTransId="{E08FFAB3-2F57-4937-B400-2C116D7AD147}"/>
    <dgm:cxn modelId="{82A7AC7C-9450-4A12-A597-9B0D70672910}" type="presOf" srcId="{E6AD3D9C-42B7-4277-97D0-1C1D1F472D75}" destId="{6BC7F548-8DB1-449C-A2DD-63C79A6C3CB1}" srcOrd="0" destOrd="0" presId="urn:microsoft.com/office/officeart/2016/7/layout/RepeatingBendingProcessNew"/>
    <dgm:cxn modelId="{5E9B9F87-4006-49A7-AF61-8DE0E4EE4F85}" srcId="{E0C071B5-DB64-4B3C-B72F-5F4A25BAD896}" destId="{58204E83-1D67-4764-8CDB-332544E35162}" srcOrd="0" destOrd="0" parTransId="{513C7C1A-670A-4B51-AD76-EAE94FB8B396}" sibTransId="{B14C1F97-947D-4FA8-9162-8D1061F157F3}"/>
    <dgm:cxn modelId="{8BFA499B-3D87-4A3B-B445-5B8990E30227}" type="presOf" srcId="{7802EA3D-95EB-4A90-A397-50A634999051}" destId="{9E257725-EB35-4F2B-8089-283679C87F94}" srcOrd="0" destOrd="0" presId="urn:microsoft.com/office/officeart/2016/7/layout/RepeatingBendingProcessNew"/>
    <dgm:cxn modelId="{FDEEE5A1-B9F6-4FA4-8D9D-A5C962607E22}" type="presOf" srcId="{6939FCB6-FBF5-4EFA-BEE6-3A31FD3DD295}" destId="{3F3DA259-7080-46A3-A523-6E5D445B468D}" srcOrd="0" destOrd="0" presId="urn:microsoft.com/office/officeart/2016/7/layout/RepeatingBendingProcessNew"/>
    <dgm:cxn modelId="{8D4946A4-A3B6-4DCA-8F06-0A0FF0584E44}" type="presOf" srcId="{A3E27CC9-10DF-4F36-9974-C19467D8B947}" destId="{97A2DC2B-05FC-4C09-A965-17F2FD61BCE4}" srcOrd="1" destOrd="0" presId="urn:microsoft.com/office/officeart/2016/7/layout/RepeatingBendingProcessNew"/>
    <dgm:cxn modelId="{680FE8D2-22C6-4F8A-962D-253D64AB9648}" srcId="{E0C071B5-DB64-4B3C-B72F-5F4A25BAD896}" destId="{6939FCB6-FBF5-4EFA-BEE6-3A31FD3DD295}" srcOrd="5" destOrd="0" parTransId="{A0951F46-380D-451F-B32B-5E4117385598}" sibTransId="{E17D85A7-19F0-459A-B579-2D811455D425}"/>
    <dgm:cxn modelId="{514C71D3-5B24-43F4-963B-60722B5C3CBD}" type="presOf" srcId="{3E262F88-087A-463E-BB80-F4204618C273}" destId="{3F3DA259-7080-46A3-A523-6E5D445B468D}" srcOrd="0" destOrd="1" presId="urn:microsoft.com/office/officeart/2016/7/layout/RepeatingBendingProcessNew"/>
    <dgm:cxn modelId="{299563DB-14C0-4E85-9954-02E352BB04E3}" srcId="{97C37F1C-2517-4402-91DA-C15C65ECA59D}" destId="{A69A4235-4892-4BD4-AEFF-8F589589779E}" srcOrd="0" destOrd="0" parTransId="{9FBE0CC7-FE49-4179-A7DC-4DC941859E6E}" sibTransId="{0EEEE207-2BC2-4836-9011-1A67ED5C3A78}"/>
    <dgm:cxn modelId="{7C98B8ED-EDDD-4038-A911-ABBA79145691}" srcId="{7802EA3D-95EB-4A90-A397-50A634999051}" destId="{6621C14D-78C8-4463-981A-CE8C715224AC}" srcOrd="0" destOrd="0" parTransId="{72D9571C-BB78-4452-8918-5FA8771A68F1}" sibTransId="{8BDC65DF-543E-4043-B585-6191AD27DDB3}"/>
    <dgm:cxn modelId="{24D272F1-952C-4144-915D-BD5690B52F8C}" type="presOf" srcId="{DF8443AC-D19D-4A4E-905E-E0B3F8C66EB6}" destId="{B36C0B67-12D8-45BF-8BD9-4899FA62CD4E}" srcOrd="0" destOrd="1" presId="urn:microsoft.com/office/officeart/2016/7/layout/RepeatingBendingProcessNew"/>
    <dgm:cxn modelId="{1FB057F3-FE6A-41AD-9E8B-B3ED687C767B}" type="presOf" srcId="{A3E27CC9-10DF-4F36-9974-C19467D8B947}" destId="{D3D6DE17-0C6D-41BF-AE9F-935406B1205D}" srcOrd="0" destOrd="0" presId="urn:microsoft.com/office/officeart/2016/7/layout/RepeatingBendingProcessNew"/>
    <dgm:cxn modelId="{AD90A4F4-3BE3-471D-8012-030A0EA01608}" type="presOf" srcId="{97C37F1C-2517-4402-91DA-C15C65ECA59D}" destId="{8058A57B-DFB7-4120-8200-2BC44458DA07}" srcOrd="0" destOrd="0" presId="urn:microsoft.com/office/officeart/2016/7/layout/RepeatingBendingProcessNew"/>
    <dgm:cxn modelId="{330D49FB-8871-4D0B-9B57-399E334A592B}" srcId="{E0C071B5-DB64-4B3C-B72F-5F4A25BAD896}" destId="{358A5AF1-E3BF-40E1-A92B-C838793322F0}" srcOrd="3" destOrd="0" parTransId="{C0C073DB-A183-4611-BD70-425E779373F6}" sibTransId="{CA508C07-5BA2-4487-8B12-798557AB72B8}"/>
    <dgm:cxn modelId="{C5FC31DB-CFF4-4F29-8FD8-F2BA78A527A8}" type="presParOf" srcId="{7B775A0A-0FCA-40D7-B236-C51CE26E9F77}" destId="{3350DBB3-6267-42DC-9CF1-89BA31E58996}" srcOrd="0" destOrd="0" presId="urn:microsoft.com/office/officeart/2016/7/layout/RepeatingBendingProcessNew"/>
    <dgm:cxn modelId="{3ADC4E82-CF3A-49CC-BC93-C5868A0594DD}" type="presParOf" srcId="{7B775A0A-0FCA-40D7-B236-C51CE26E9F77}" destId="{C36D1BF4-7C55-43A0-8630-648B77EA9705}" srcOrd="1" destOrd="0" presId="urn:microsoft.com/office/officeart/2016/7/layout/RepeatingBendingProcessNew"/>
    <dgm:cxn modelId="{C9EB236B-1D11-47F2-BC73-2D6551101D25}" type="presParOf" srcId="{C36D1BF4-7C55-43A0-8630-648B77EA9705}" destId="{554ED5E2-C054-4E43-96BF-28E21A694AF2}" srcOrd="0" destOrd="0" presId="urn:microsoft.com/office/officeart/2016/7/layout/RepeatingBendingProcessNew"/>
    <dgm:cxn modelId="{828A60A1-CCC3-40B8-9964-50DE50EEC168}" type="presParOf" srcId="{7B775A0A-0FCA-40D7-B236-C51CE26E9F77}" destId="{9E257725-EB35-4F2B-8089-283679C87F94}" srcOrd="2" destOrd="0" presId="urn:microsoft.com/office/officeart/2016/7/layout/RepeatingBendingProcessNew"/>
    <dgm:cxn modelId="{97215F1B-D856-4010-ABA2-B211ADD55F60}" type="presParOf" srcId="{7B775A0A-0FCA-40D7-B236-C51CE26E9F77}" destId="{D3D6DE17-0C6D-41BF-AE9F-935406B1205D}" srcOrd="3" destOrd="0" presId="urn:microsoft.com/office/officeart/2016/7/layout/RepeatingBendingProcessNew"/>
    <dgm:cxn modelId="{12CC7C2C-43F4-4F41-A3B4-B18059C98369}" type="presParOf" srcId="{D3D6DE17-0C6D-41BF-AE9F-935406B1205D}" destId="{97A2DC2B-05FC-4C09-A965-17F2FD61BCE4}" srcOrd="0" destOrd="0" presId="urn:microsoft.com/office/officeart/2016/7/layout/RepeatingBendingProcessNew"/>
    <dgm:cxn modelId="{86E1F0EC-13CC-4DEF-90CF-9986D23AADE7}" type="presParOf" srcId="{7B775A0A-0FCA-40D7-B236-C51CE26E9F77}" destId="{8058A57B-DFB7-4120-8200-2BC44458DA07}" srcOrd="4" destOrd="0" presId="urn:microsoft.com/office/officeart/2016/7/layout/RepeatingBendingProcessNew"/>
    <dgm:cxn modelId="{440884D8-39DF-4762-A5C8-B5CD8FA4AD5A}" type="presParOf" srcId="{7B775A0A-0FCA-40D7-B236-C51CE26E9F77}" destId="{6BC7F548-8DB1-449C-A2DD-63C79A6C3CB1}" srcOrd="5" destOrd="0" presId="urn:microsoft.com/office/officeart/2016/7/layout/RepeatingBendingProcessNew"/>
    <dgm:cxn modelId="{4D4D9E36-9726-4BB8-A9E8-1D4C83B92C4E}" type="presParOf" srcId="{6BC7F548-8DB1-449C-A2DD-63C79A6C3CB1}" destId="{916B8867-7883-4573-8219-78E551E2F3E0}" srcOrd="0" destOrd="0" presId="urn:microsoft.com/office/officeart/2016/7/layout/RepeatingBendingProcessNew"/>
    <dgm:cxn modelId="{134ADC69-0B6C-4524-9871-03A309CF6584}" type="presParOf" srcId="{7B775A0A-0FCA-40D7-B236-C51CE26E9F77}" destId="{FCF888C9-08E7-41DD-BB1D-BC6F8471F107}" srcOrd="6" destOrd="0" presId="urn:microsoft.com/office/officeart/2016/7/layout/RepeatingBendingProcessNew"/>
    <dgm:cxn modelId="{51FE5E01-ADBE-4202-95D4-AFD8DE744C46}" type="presParOf" srcId="{7B775A0A-0FCA-40D7-B236-C51CE26E9F77}" destId="{2920C72A-77EC-4C19-A3C3-4D247C1AB9DE}" srcOrd="7" destOrd="0" presId="urn:microsoft.com/office/officeart/2016/7/layout/RepeatingBendingProcessNew"/>
    <dgm:cxn modelId="{619B09D0-EB41-4B1E-AEC6-28B7754DD33E}" type="presParOf" srcId="{2920C72A-77EC-4C19-A3C3-4D247C1AB9DE}" destId="{2A9A8D17-AF6B-4116-9D93-3C8FB10F35A0}" srcOrd="0" destOrd="0" presId="urn:microsoft.com/office/officeart/2016/7/layout/RepeatingBendingProcessNew"/>
    <dgm:cxn modelId="{7F17BABA-E8F5-4DE8-B433-C5EB78E8A07A}" type="presParOf" srcId="{7B775A0A-0FCA-40D7-B236-C51CE26E9F77}" destId="{80279F9E-FEF1-4593-97A3-AF46ED545F7F}" srcOrd="8" destOrd="0" presId="urn:microsoft.com/office/officeart/2016/7/layout/RepeatingBendingProcessNew"/>
    <dgm:cxn modelId="{37C52200-0672-4530-8408-94EA49A38342}" type="presParOf" srcId="{7B775A0A-0FCA-40D7-B236-C51CE26E9F77}" destId="{0D880516-A3FD-4AD1-ACED-0A1216152C0C}" srcOrd="9" destOrd="0" presId="urn:microsoft.com/office/officeart/2016/7/layout/RepeatingBendingProcessNew"/>
    <dgm:cxn modelId="{4EE729ED-C71D-4FDE-A20B-C25679BFE5C8}" type="presParOf" srcId="{0D880516-A3FD-4AD1-ACED-0A1216152C0C}" destId="{129BF193-4AB9-4DD2-ACED-0B3D1B64706A}" srcOrd="0" destOrd="0" presId="urn:microsoft.com/office/officeart/2016/7/layout/RepeatingBendingProcessNew"/>
    <dgm:cxn modelId="{D7559187-5716-4C26-8797-42B89BC4F62C}" type="presParOf" srcId="{7B775A0A-0FCA-40D7-B236-C51CE26E9F77}" destId="{3F3DA259-7080-46A3-A523-6E5D445B468D}" srcOrd="10" destOrd="0" presId="urn:microsoft.com/office/officeart/2016/7/layout/RepeatingBendingProcessNew"/>
    <dgm:cxn modelId="{C6C27460-4BEA-4F91-A2EB-6EE19C997D05}" type="presParOf" srcId="{7B775A0A-0FCA-40D7-B236-C51CE26E9F77}" destId="{E0755CE6-3425-4AA6-9CFE-7D929E6C1B23}" srcOrd="11" destOrd="0" presId="urn:microsoft.com/office/officeart/2016/7/layout/RepeatingBendingProcessNew"/>
    <dgm:cxn modelId="{EB27B7F5-3D6A-411C-9156-841D0098514B}" type="presParOf" srcId="{E0755CE6-3425-4AA6-9CFE-7D929E6C1B23}" destId="{088AD157-05DC-4522-9721-11B90777CAC5}" srcOrd="0" destOrd="0" presId="urn:microsoft.com/office/officeart/2016/7/layout/RepeatingBendingProcessNew"/>
    <dgm:cxn modelId="{05318537-94F7-4BAB-9B76-8136653AA6C3}" type="presParOf" srcId="{7B775A0A-0FCA-40D7-B236-C51CE26E9F77}" destId="{B36C0B67-12D8-45BF-8BD9-4899FA62CD4E}" srcOrd="12"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CF86FAD-E9FB-4FD0-BB11-2711CDE9E74A}" type="doc">
      <dgm:prSet loTypeId="urn:microsoft.com/office/officeart/2008/layout/LinedList" loCatId="list" qsTypeId="urn:microsoft.com/office/officeart/2005/8/quickstyle/simple1" qsCatId="simple" csTypeId="urn:microsoft.com/office/officeart/2005/8/colors/accent0_3" csCatId="mainScheme" phldr="1"/>
      <dgm:spPr/>
      <dgm:t>
        <a:bodyPr/>
        <a:lstStyle/>
        <a:p>
          <a:endParaRPr lang="en-US"/>
        </a:p>
      </dgm:t>
    </dgm:pt>
    <dgm:pt modelId="{032C6E3A-2C4D-4CC1-987B-C6263513B94D}">
      <dgm:prSet/>
      <dgm:spPr/>
      <dgm:t>
        <a:bodyPr/>
        <a:lstStyle/>
        <a:p>
          <a:pPr algn="just"/>
          <a:r>
            <a:rPr lang="es-ES" b="0" i="0" kern="1200" dirty="0"/>
            <a:t>En septiembre de 2023, la Comisión Federal demanda a Amazon.com </a:t>
          </a:r>
          <a:r>
            <a:rPr lang="es-ES" b="0" i="0" u="sng" kern="1200" dirty="0"/>
            <a:t>por estrategias entrelazadas anticompetitivas</a:t>
          </a:r>
          <a:r>
            <a:rPr lang="es-ES" b="0" i="0" kern="1200" dirty="0"/>
            <a:t>, como </a:t>
          </a:r>
          <a:r>
            <a:rPr lang="es-ES" b="0" i="0" u="sng" kern="1200" dirty="0"/>
            <a:t>impedir que sus rivales y vendedores bajen los precios, degradar la calidad para los comparadores, sofocar la innovación e impedir una competencia justa contra Amazon</a:t>
          </a:r>
          <a:r>
            <a:rPr lang="es-ES" b="0" i="0" kern="1200" dirty="0"/>
            <a:t>. Se adopta un curso de conducta excluyente: sofocar la competencia en precios y en la selección de productos. </a:t>
          </a:r>
          <a:r>
            <a:rPr lang="es-ES" b="1" i="0" u="sng" kern="1200" dirty="0">
              <a:effectLst>
                <a:outerShdw blurRad="38100" dist="38100" dir="2700000" algn="tl">
                  <a:srgbClr val="000000">
                    <a:alpha val="43137"/>
                  </a:srgbClr>
                </a:outerShdw>
              </a:effectLst>
            </a:rPr>
            <a:t>Resultado: precios más altos para los compradores</a:t>
          </a:r>
          <a:r>
            <a:rPr lang="es-ES" b="0" i="0" kern="1200" dirty="0"/>
            <a:t>. </a:t>
          </a:r>
          <a:r>
            <a:rPr lang="es-ES" b="1" i="0" u="sng" kern="1200" dirty="0">
              <a:effectLst>
                <a:outerShdw blurRad="38100" dist="38100" dir="2700000" algn="tl">
                  <a:srgbClr val="000000">
                    <a:alpha val="43137"/>
                  </a:srgbClr>
                </a:outerShdw>
              </a:effectLst>
            </a:rPr>
            <a:t>Tácticas</a:t>
          </a:r>
          <a:r>
            <a:rPr lang="es-ES" b="0" i="0" kern="1200" dirty="0"/>
            <a:t>:</a:t>
          </a:r>
        </a:p>
        <a:p>
          <a:pPr algn="l"/>
          <a:r>
            <a:rPr lang="es-ES" b="0" i="0" kern="1200" dirty="0"/>
            <a:t>-  </a:t>
          </a:r>
          <a:r>
            <a:rPr lang="es-ES" b="1" i="0" kern="1200" dirty="0">
              <a:effectLst>
                <a:outerShdw blurRad="38100" dist="38100" dir="2700000" algn="tl">
                  <a:srgbClr val="000000">
                    <a:alpha val="43137"/>
                  </a:srgbClr>
                </a:outerShdw>
              </a:effectLst>
            </a:rPr>
            <a:t>Medidas </a:t>
          </a:r>
          <a:r>
            <a:rPr lang="es-ES" b="1" i="0" kern="1200" dirty="0" err="1">
              <a:effectLst>
                <a:outerShdw blurRad="38100" dist="38100" dir="2700000" algn="tl">
                  <a:srgbClr val="000000">
                    <a:alpha val="43137"/>
                  </a:srgbClr>
                </a:outerShdw>
              </a:effectLst>
            </a:rPr>
            <a:t>antidescuentos</a:t>
          </a:r>
          <a:r>
            <a:rPr lang="es-ES" b="1" i="0" kern="1200" dirty="0">
              <a:effectLst>
                <a:outerShdw blurRad="38100" dist="38100" dir="2700000" algn="tl">
                  <a:srgbClr val="000000">
                    <a:alpha val="43137"/>
                  </a:srgbClr>
                </a:outerShdw>
              </a:effectLst>
            </a:rPr>
            <a:t> que castigan a los vendedores y disuaden a otros minoristas en línea de ofrecer precios más bajos que Amazon</a:t>
          </a:r>
          <a:r>
            <a:rPr lang="es-ES" b="0" i="0" kern="1200" dirty="0"/>
            <a:t>, manteniendo los precios más altos de los productos en Internet. Por ejemplo, si Amazon descubre que un vendedor está ofreciendo productos de menor precio en otro lugar, Amazon puede enterrar a los vendedores con descuentos tan abajo en los resultados de búsqueda de Amazon que se vuelven efectivamente invisibles.</a:t>
          </a:r>
        </a:p>
        <a:p>
          <a:pPr algn="l"/>
          <a:r>
            <a:rPr lang="es-ES" b="0" i="0" kern="1200" dirty="0"/>
            <a:t>-  </a:t>
          </a:r>
          <a:r>
            <a:rPr lang="es-ES" b="1" i="0" kern="1200" dirty="0">
              <a:effectLst>
                <a:outerShdw blurRad="38100" dist="38100" dir="2700000" algn="tl">
                  <a:srgbClr val="000000">
                    <a:alpha val="43137"/>
                  </a:srgbClr>
                </a:outerShdw>
              </a:effectLst>
            </a:rPr>
            <a:t>Condicionar la capacidad de los vendedores para obtener la elegibilidad "Prime" para sus productos </a:t>
          </a:r>
          <a:r>
            <a:rPr lang="es-ES" b="0" i="0" kern="1200" dirty="0">
              <a:effectLst/>
            </a:rPr>
            <a:t>(una necesidad virtual para hacer negocios en Amazon) </a:t>
          </a:r>
          <a:r>
            <a:rPr lang="es-ES" b="1" i="0" kern="1200" dirty="0">
              <a:effectLst>
                <a:outerShdw blurRad="38100" dist="38100" dir="2700000" algn="tl">
                  <a:srgbClr val="000000">
                    <a:alpha val="43137"/>
                  </a:srgbClr>
                </a:outerShdw>
              </a:effectLst>
            </a:rPr>
            <a:t>a que estos utilicen el costoso servicio de cumplimiento de Amazon</a:t>
          </a:r>
          <a:r>
            <a:rPr lang="es-ES" b="0" i="0" kern="1200" dirty="0"/>
            <a:t>, </a:t>
          </a:r>
          <a:r>
            <a:rPr lang="es-ES" b="0" i="0" u="sng" kern="1200" dirty="0"/>
            <a:t>lo que ha encarecido sustancialmente para los vendedores de Amazon ofrecer también sus productos en otras plataformas</a:t>
          </a:r>
          <a:r>
            <a:rPr lang="es-ES" b="0" i="0" kern="1200" dirty="0"/>
            <a:t>. Ello limita la capacidad de los competidores para competir eficazmente contra Amazon.</a:t>
          </a:r>
        </a:p>
        <a:p>
          <a:pPr algn="l"/>
          <a:r>
            <a:rPr lang="es-ES" b="0" i="0" kern="1200" dirty="0"/>
            <a:t>- Por otro lado</a:t>
          </a:r>
          <a:r>
            <a:rPr lang="es-ES" b="1" i="0" u="sng" kern="1200" dirty="0">
              <a:effectLst>
                <a:outerShdw blurRad="38100" dist="38100" dir="2700000" algn="tl">
                  <a:srgbClr val="000000">
                    <a:alpha val="43137"/>
                  </a:srgbClr>
                </a:outerShdw>
              </a:effectLst>
            </a:rPr>
            <a:t>, su estrategia debilita a los competidores que no pueden afianzarse, ¿cómo lo hace?</a:t>
          </a:r>
          <a:r>
            <a:rPr lang="es-ES" b="0" i="0" u="none" kern="1200" dirty="0">
              <a:effectLst/>
            </a:rPr>
            <a:t>:</a:t>
          </a:r>
        </a:p>
        <a:p>
          <a:pPr algn="l"/>
          <a:r>
            <a:rPr lang="es-ES" b="0" i="0" kern="1200" dirty="0"/>
            <a:t>- Degradando la experiencia del cliente reemplazando resultados de búsquedas orgánicos y relevantes con anuncios pagados y el aumento deliberado de anuncios basura</a:t>
          </a:r>
        </a:p>
        <a:p>
          <a:pPr algn="l"/>
          <a:r>
            <a:rPr lang="es-ES" b="0" i="0" kern="1200" dirty="0"/>
            <a:t> - Sesgando lo resultados de búsqueda de Amazon para dar preferencia a los productos propios de Amazon, sobre aquellos que sabe que son de mejor calidad.</a:t>
          </a:r>
        </a:p>
        <a:p>
          <a:pPr algn="l"/>
          <a:r>
            <a:rPr lang="es-ES" b="0" i="0" kern="1200" dirty="0"/>
            <a:t>- Cobrando de costosas tarifas a cientos de miles de vendedores (tarifas mensuales por cada artículo hasta tarifas de publicidad).</a:t>
          </a:r>
        </a:p>
      </dgm:t>
    </dgm:pt>
    <dgm:pt modelId="{D41691E8-D3EA-48CE-8CC5-417792494294}" type="parTrans" cxnId="{3F184F0C-83FA-4EFE-B36D-9443A553E61A}">
      <dgm:prSet/>
      <dgm:spPr/>
      <dgm:t>
        <a:bodyPr/>
        <a:lstStyle/>
        <a:p>
          <a:endParaRPr lang="es-ES"/>
        </a:p>
      </dgm:t>
    </dgm:pt>
    <dgm:pt modelId="{595FBEB5-F4D0-4889-A9C0-860B2D892076}" type="sibTrans" cxnId="{3F184F0C-83FA-4EFE-B36D-9443A553E61A}">
      <dgm:prSet/>
      <dgm:spPr/>
      <dgm:t>
        <a:bodyPr/>
        <a:lstStyle/>
        <a:p>
          <a:endParaRPr lang="es-ES"/>
        </a:p>
      </dgm:t>
    </dgm:pt>
    <dgm:pt modelId="{9EA34B43-6CFD-4A30-948B-6F12458B4FAA}" type="pres">
      <dgm:prSet presAssocID="{8CF86FAD-E9FB-4FD0-BB11-2711CDE9E74A}" presName="vert0" presStyleCnt="0">
        <dgm:presLayoutVars>
          <dgm:dir/>
          <dgm:animOne val="branch"/>
          <dgm:animLvl val="lvl"/>
        </dgm:presLayoutVars>
      </dgm:prSet>
      <dgm:spPr/>
    </dgm:pt>
    <dgm:pt modelId="{EC96F40D-B18C-4D29-866B-810649ED25B3}" type="pres">
      <dgm:prSet presAssocID="{032C6E3A-2C4D-4CC1-987B-C6263513B94D}" presName="thickLine" presStyleLbl="alignNode1" presStyleIdx="0" presStyleCnt="1"/>
      <dgm:spPr/>
    </dgm:pt>
    <dgm:pt modelId="{5584F629-0FB2-4E61-8BAD-6D7E8E9A2555}" type="pres">
      <dgm:prSet presAssocID="{032C6E3A-2C4D-4CC1-987B-C6263513B94D}" presName="horz1" presStyleCnt="0"/>
      <dgm:spPr/>
    </dgm:pt>
    <dgm:pt modelId="{2A375107-6F39-4060-97C8-10BAA31FA719}" type="pres">
      <dgm:prSet presAssocID="{032C6E3A-2C4D-4CC1-987B-C6263513B94D}" presName="tx1" presStyleLbl="revTx" presStyleIdx="0" presStyleCnt="1"/>
      <dgm:spPr/>
    </dgm:pt>
    <dgm:pt modelId="{E8B1C058-3FAA-4607-A815-403A669F1973}" type="pres">
      <dgm:prSet presAssocID="{032C6E3A-2C4D-4CC1-987B-C6263513B94D}" presName="vert1" presStyleCnt="0"/>
      <dgm:spPr/>
    </dgm:pt>
  </dgm:ptLst>
  <dgm:cxnLst>
    <dgm:cxn modelId="{3F184F0C-83FA-4EFE-B36D-9443A553E61A}" srcId="{8CF86FAD-E9FB-4FD0-BB11-2711CDE9E74A}" destId="{032C6E3A-2C4D-4CC1-987B-C6263513B94D}" srcOrd="0" destOrd="0" parTransId="{D41691E8-D3EA-48CE-8CC5-417792494294}" sibTransId="{595FBEB5-F4D0-4889-A9C0-860B2D892076}"/>
    <dgm:cxn modelId="{66F13D13-51FA-42C8-8C07-2F566177A4E4}" type="presOf" srcId="{8CF86FAD-E9FB-4FD0-BB11-2711CDE9E74A}" destId="{9EA34B43-6CFD-4A30-948B-6F12458B4FAA}" srcOrd="0" destOrd="0" presId="urn:microsoft.com/office/officeart/2008/layout/LinedList"/>
    <dgm:cxn modelId="{39CBC2A4-1656-42EF-AC71-4979057CF8AE}" type="presOf" srcId="{032C6E3A-2C4D-4CC1-987B-C6263513B94D}" destId="{2A375107-6F39-4060-97C8-10BAA31FA719}" srcOrd="0" destOrd="0" presId="urn:microsoft.com/office/officeart/2008/layout/LinedList"/>
    <dgm:cxn modelId="{E700A111-8624-4EA1-9E91-6FF3983BA101}" type="presParOf" srcId="{9EA34B43-6CFD-4A30-948B-6F12458B4FAA}" destId="{EC96F40D-B18C-4D29-866B-810649ED25B3}" srcOrd="0" destOrd="0" presId="urn:microsoft.com/office/officeart/2008/layout/LinedList"/>
    <dgm:cxn modelId="{E1D501BB-37FC-435F-B102-CC2EA3598372}" type="presParOf" srcId="{9EA34B43-6CFD-4A30-948B-6F12458B4FAA}" destId="{5584F629-0FB2-4E61-8BAD-6D7E8E9A2555}" srcOrd="1" destOrd="0" presId="urn:microsoft.com/office/officeart/2008/layout/LinedList"/>
    <dgm:cxn modelId="{C443F841-7705-4B11-8800-22252A8BBA84}" type="presParOf" srcId="{5584F629-0FB2-4E61-8BAD-6D7E8E9A2555}" destId="{2A375107-6F39-4060-97C8-10BAA31FA719}" srcOrd="0" destOrd="0" presId="urn:microsoft.com/office/officeart/2008/layout/LinedList"/>
    <dgm:cxn modelId="{C92AD4D9-BE3A-40AC-B366-66A17353E547}" type="presParOf" srcId="{5584F629-0FB2-4E61-8BAD-6D7E8E9A2555}" destId="{E8B1C058-3FAA-4607-A815-403A669F1973}"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50791A0-2D48-44B9-81F1-D22CC4ADA50C}"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ES"/>
        </a:p>
      </dgm:t>
    </dgm:pt>
    <dgm:pt modelId="{B4CF0930-AC1F-4596-AD00-75E95F141344}" type="pres">
      <dgm:prSet presAssocID="{350791A0-2D48-44B9-81F1-D22CC4ADA50C}" presName="linear" presStyleCnt="0">
        <dgm:presLayoutVars>
          <dgm:dir/>
          <dgm:resizeHandles val="exact"/>
        </dgm:presLayoutVars>
      </dgm:prSet>
      <dgm:spPr/>
    </dgm:pt>
  </dgm:ptLst>
  <dgm:cxnLst>
    <dgm:cxn modelId="{A4C8B402-97E6-418B-9701-D8CEB6764A0A}" type="presOf" srcId="{350791A0-2D48-44B9-81F1-D22CC4ADA50C}" destId="{B4CF0930-AC1F-4596-AD00-75E95F141344}" srcOrd="0"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50791A0-2D48-44B9-81F1-D22CC4ADA50C}"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ES"/>
        </a:p>
      </dgm:t>
    </dgm:pt>
    <dgm:pt modelId="{A7ACBB9A-808B-493F-A207-F426246F06CB}">
      <dgm:prSet phldrT="[Texto]"/>
      <dgm:spPr>
        <a:solidFill>
          <a:srgbClr val="006600"/>
        </a:solidFill>
      </dgm:spPr>
      <dgm:t>
        <a:bodyPr/>
        <a:lstStyle/>
        <a:p>
          <a:endParaRPr lang="es-ES" dirty="0"/>
        </a:p>
        <a:p>
          <a:r>
            <a:rPr lang="es-ES" dirty="0"/>
            <a:t>-Amazon Store es un servicio de intermediación en línea para terceros vendedores que permite que estos oferten sus productos.</a:t>
          </a:r>
        </a:p>
        <a:p>
          <a:r>
            <a:rPr lang="es-ES" dirty="0"/>
            <a:t>-  Ventas en tiendas Amazon en el mundo, incluso UE.</a:t>
          </a:r>
        </a:p>
        <a:p>
          <a:r>
            <a:rPr lang="es-ES" dirty="0"/>
            <a:t>- Las tiendas Amazon muestran los productos vendidos por los vendedores y por los vendidos por las propias operaciones minoritas “</a:t>
          </a:r>
          <a:r>
            <a:rPr lang="es-ES" dirty="0" err="1"/>
            <a:t>side</a:t>
          </a:r>
          <a:r>
            <a:rPr lang="es-ES" dirty="0"/>
            <a:t> </a:t>
          </a:r>
          <a:r>
            <a:rPr lang="es-ES" dirty="0" err="1"/>
            <a:t>by</a:t>
          </a:r>
          <a:r>
            <a:rPr lang="es-ES" dirty="0"/>
            <a:t> </a:t>
          </a:r>
          <a:r>
            <a:rPr lang="es-ES" dirty="0" err="1"/>
            <a:t>side</a:t>
          </a:r>
          <a:r>
            <a:rPr lang="es-ES" dirty="0"/>
            <a:t>” de Amazon (</a:t>
          </a:r>
          <a:r>
            <a:rPr lang="es-ES" u="sng" dirty="0">
              <a:effectLst>
                <a:outerShdw blurRad="38100" dist="38100" dir="2700000" algn="tl">
                  <a:srgbClr val="000000">
                    <a:alpha val="43137"/>
                  </a:srgbClr>
                </a:outerShdw>
              </a:effectLst>
            </a:rPr>
            <a:t>Amazon </a:t>
          </a:r>
          <a:r>
            <a:rPr lang="es-ES" u="sng" dirty="0" err="1">
              <a:effectLst>
                <a:outerShdw blurRad="38100" dist="38100" dir="2700000" algn="tl">
                  <a:srgbClr val="000000">
                    <a:alpha val="43137"/>
                  </a:srgbClr>
                </a:outerShdw>
              </a:effectLst>
            </a:rPr>
            <a:t>Retail</a:t>
          </a:r>
          <a:r>
            <a:rPr lang="es-ES" dirty="0"/>
            <a:t>, que vende productos que Amazon compra a proveedores así como productos de marca Amazon).</a:t>
          </a:r>
        </a:p>
        <a:p>
          <a:r>
            <a:rPr lang="es-ES" dirty="0"/>
            <a:t>- Amazon Prime es un servicio opcional de pago que incluye prestaciones como Prime Video, Amazon Music y una entrega gratuita y más rápida. NO forma parte del servicio básico de plataforma Amazon Marketplace</a:t>
          </a:r>
        </a:p>
      </dgm:t>
    </dgm:pt>
    <dgm:pt modelId="{659948A4-0D09-47C5-B651-85ABB9427255}" type="parTrans" cxnId="{B706CB0F-3130-4214-A7CF-3E6F49EC4BBC}">
      <dgm:prSet/>
      <dgm:spPr/>
      <dgm:t>
        <a:bodyPr/>
        <a:lstStyle/>
        <a:p>
          <a:endParaRPr lang="es-ES"/>
        </a:p>
      </dgm:t>
    </dgm:pt>
    <dgm:pt modelId="{73B46D69-5D43-480D-9DFA-DBBFC1E792C4}" type="sibTrans" cxnId="{B706CB0F-3130-4214-A7CF-3E6F49EC4BBC}">
      <dgm:prSet/>
      <dgm:spPr/>
      <dgm:t>
        <a:bodyPr/>
        <a:lstStyle/>
        <a:p>
          <a:endParaRPr lang="es-ES"/>
        </a:p>
      </dgm:t>
    </dgm:pt>
    <dgm:pt modelId="{E806632F-A4E2-4284-A7E7-84709752C101}">
      <dgm:prSet phldrT="[Texto]" custT="1"/>
      <dgm:spPr>
        <a:solidFill>
          <a:srgbClr val="006600"/>
        </a:solidFill>
      </dgm:spPr>
      <dgm:t>
        <a:bodyPr/>
        <a:lstStyle/>
        <a:p>
          <a:pPr>
            <a:buNone/>
          </a:pPr>
          <a:r>
            <a:rPr lang="es-ES" sz="1100" dirty="0"/>
            <a:t>		</a:t>
          </a:r>
        </a:p>
      </dgm:t>
    </dgm:pt>
    <dgm:pt modelId="{0D62816E-1B8B-4FF1-87E6-CC5D796642A3}" type="parTrans" cxnId="{C917348C-8253-4F5E-83AA-8513AB03FB33}">
      <dgm:prSet/>
      <dgm:spPr/>
      <dgm:t>
        <a:bodyPr/>
        <a:lstStyle/>
        <a:p>
          <a:endParaRPr lang="es-ES"/>
        </a:p>
      </dgm:t>
    </dgm:pt>
    <dgm:pt modelId="{3ED9A71B-507D-42C2-B024-395EC49F1B19}" type="sibTrans" cxnId="{C917348C-8253-4F5E-83AA-8513AB03FB33}">
      <dgm:prSet/>
      <dgm:spPr/>
      <dgm:t>
        <a:bodyPr/>
        <a:lstStyle/>
        <a:p>
          <a:endParaRPr lang="es-ES"/>
        </a:p>
      </dgm:t>
    </dgm:pt>
    <dgm:pt modelId="{E5CB5C3C-D12A-462C-B14E-154CBEDA38E7}">
      <dgm:prSet/>
      <dgm:spPr>
        <a:solidFill>
          <a:srgbClr val="006600"/>
        </a:solidFill>
      </dgm:spPr>
      <dgm:t>
        <a:bodyPr/>
        <a:lstStyle/>
        <a:p>
          <a:pPr>
            <a:buNone/>
          </a:pPr>
          <a:r>
            <a:rPr lang="es-ES" sz="1100" dirty="0"/>
            <a:t>	</a:t>
          </a:r>
        </a:p>
      </dgm:t>
    </dgm:pt>
    <dgm:pt modelId="{5FDD565E-F55C-45C4-8BE7-B8F7B648886D}" type="parTrans" cxnId="{470B74DC-1F90-43E0-9D82-08C1A34E72BC}">
      <dgm:prSet/>
      <dgm:spPr/>
      <dgm:t>
        <a:bodyPr/>
        <a:lstStyle/>
        <a:p>
          <a:endParaRPr lang="es-ES"/>
        </a:p>
      </dgm:t>
    </dgm:pt>
    <dgm:pt modelId="{0CD08231-E4B0-4D72-81D4-E759E8FAAC3B}" type="sibTrans" cxnId="{470B74DC-1F90-43E0-9D82-08C1A34E72BC}">
      <dgm:prSet/>
      <dgm:spPr/>
      <dgm:t>
        <a:bodyPr/>
        <a:lstStyle/>
        <a:p>
          <a:endParaRPr lang="es-ES"/>
        </a:p>
      </dgm:t>
    </dgm:pt>
    <dgm:pt modelId="{4BABE11C-CCCF-4035-BC6D-A8624FE41F57}">
      <dgm:prSet phldrT="[Texto]"/>
      <dgm:spPr>
        <a:solidFill>
          <a:srgbClr val="006600"/>
        </a:solidFill>
      </dgm:spPr>
      <dgm:t>
        <a:bodyPr/>
        <a:lstStyle/>
        <a:p>
          <a:pPr>
            <a:buNone/>
          </a:pPr>
          <a:r>
            <a:rPr lang="es-ES" sz="1100" dirty="0"/>
            <a:t>				</a:t>
          </a:r>
        </a:p>
      </dgm:t>
    </dgm:pt>
    <dgm:pt modelId="{5EC0D8D8-8CF4-4BA4-BA8B-AF1AA04ACF7C}" type="parTrans" cxnId="{FDFBC078-746E-46A7-BA91-3180328D364F}">
      <dgm:prSet/>
      <dgm:spPr/>
      <dgm:t>
        <a:bodyPr/>
        <a:lstStyle/>
        <a:p>
          <a:endParaRPr lang="es-ES"/>
        </a:p>
      </dgm:t>
    </dgm:pt>
    <dgm:pt modelId="{3A279967-E254-489B-8F74-DF4064E628D8}" type="sibTrans" cxnId="{FDFBC078-746E-46A7-BA91-3180328D364F}">
      <dgm:prSet/>
      <dgm:spPr/>
      <dgm:t>
        <a:bodyPr/>
        <a:lstStyle/>
        <a:p>
          <a:endParaRPr lang="es-ES"/>
        </a:p>
      </dgm:t>
    </dgm:pt>
    <dgm:pt modelId="{A6607370-E58D-449A-B6D3-D35F0051DC54}">
      <dgm:prSet/>
      <dgm:spPr>
        <a:solidFill>
          <a:srgbClr val="006600"/>
        </a:solidFill>
      </dgm:spPr>
      <dgm:t>
        <a:bodyPr/>
        <a:lstStyle/>
        <a:p>
          <a:pPr>
            <a:buNone/>
          </a:pPr>
          <a:r>
            <a:rPr lang="es-ES" sz="1100" dirty="0"/>
            <a:t>				-  Más de 135 millones de usuarios en el mundo</a:t>
          </a:r>
        </a:p>
      </dgm:t>
    </dgm:pt>
    <dgm:pt modelId="{D541F3F3-BE4D-43F9-BC8D-62792E0310D3}" type="parTrans" cxnId="{510DE4FA-3A03-4630-ADAD-4083046E2C15}">
      <dgm:prSet/>
      <dgm:spPr/>
      <dgm:t>
        <a:bodyPr/>
        <a:lstStyle/>
        <a:p>
          <a:endParaRPr lang="es-ES"/>
        </a:p>
      </dgm:t>
    </dgm:pt>
    <dgm:pt modelId="{A6EB536A-D09D-42F3-A516-6B0E6369C642}" type="sibTrans" cxnId="{510DE4FA-3A03-4630-ADAD-4083046E2C15}">
      <dgm:prSet/>
      <dgm:spPr/>
      <dgm:t>
        <a:bodyPr/>
        <a:lstStyle/>
        <a:p>
          <a:endParaRPr lang="es-ES"/>
        </a:p>
      </dgm:t>
    </dgm:pt>
    <dgm:pt modelId="{2181944E-BC83-43DE-A643-D3A2D42DA2FC}">
      <dgm:prSet/>
      <dgm:spPr>
        <a:solidFill>
          <a:srgbClr val="006600"/>
        </a:solidFill>
      </dgm:spPr>
      <dgm:t>
        <a:bodyPr/>
        <a:lstStyle/>
        <a:p>
          <a:pPr>
            <a:buNone/>
          </a:pPr>
          <a:r>
            <a:rPr lang="es-ES" sz="1100" dirty="0"/>
            <a:t>				-  Más de 10.000 clientes profesionales.</a:t>
          </a:r>
        </a:p>
      </dgm:t>
    </dgm:pt>
    <dgm:pt modelId="{13AD56E7-75EF-4139-8F69-CDFEBED88CE7}" type="parTrans" cxnId="{81A2B50C-671E-4343-AE14-340501244C2D}">
      <dgm:prSet/>
      <dgm:spPr/>
      <dgm:t>
        <a:bodyPr/>
        <a:lstStyle/>
        <a:p>
          <a:endParaRPr lang="es-ES"/>
        </a:p>
      </dgm:t>
    </dgm:pt>
    <dgm:pt modelId="{126AD40B-AD7C-4240-8EEB-10A59F1F61B5}" type="sibTrans" cxnId="{81A2B50C-671E-4343-AE14-340501244C2D}">
      <dgm:prSet/>
      <dgm:spPr/>
      <dgm:t>
        <a:bodyPr/>
        <a:lstStyle/>
        <a:p>
          <a:endParaRPr lang="es-ES"/>
        </a:p>
      </dgm:t>
    </dgm:pt>
    <dgm:pt modelId="{38AD2E93-FE35-48B8-9C14-F6C4AF81C42D}">
      <dgm:prSet/>
      <dgm:spPr>
        <a:solidFill>
          <a:srgbClr val="006600"/>
        </a:solidFill>
      </dgm:spPr>
      <dgm:t>
        <a:bodyPr/>
        <a:lstStyle/>
        <a:p>
          <a:pPr>
            <a:buNone/>
          </a:pPr>
          <a:r>
            <a:rPr lang="es-ES" sz="1100" dirty="0"/>
            <a:t>				- Más de 7.5 billones de  facturación; </a:t>
          </a:r>
        </a:p>
      </dgm:t>
    </dgm:pt>
    <dgm:pt modelId="{A2E45159-3D43-4535-ACA0-6C273EB0B30D}" type="parTrans" cxnId="{8FB62D72-29E6-4C4B-9279-0BF53CA79A41}">
      <dgm:prSet/>
      <dgm:spPr/>
      <dgm:t>
        <a:bodyPr/>
        <a:lstStyle/>
        <a:p>
          <a:endParaRPr lang="es-ES"/>
        </a:p>
      </dgm:t>
    </dgm:pt>
    <dgm:pt modelId="{957AE187-E5F5-4085-88F5-0CD7E2D9DDB9}" type="sibTrans" cxnId="{8FB62D72-29E6-4C4B-9279-0BF53CA79A41}">
      <dgm:prSet/>
      <dgm:spPr/>
      <dgm:t>
        <a:bodyPr/>
        <a:lstStyle/>
        <a:p>
          <a:endParaRPr lang="es-ES"/>
        </a:p>
      </dgm:t>
    </dgm:pt>
    <dgm:pt modelId="{931DB91B-3EA4-47FC-8ED5-5713FEF6FD17}">
      <dgm:prSet phldrT="[Texto]"/>
      <dgm:spPr>
        <a:solidFill>
          <a:srgbClr val="006600"/>
        </a:solidFill>
      </dgm:spPr>
      <dgm:t>
        <a:bodyPr/>
        <a:lstStyle/>
        <a:p>
          <a:pPr>
            <a:buNone/>
          </a:pPr>
          <a:r>
            <a:rPr lang="es-ES" sz="1100" dirty="0"/>
            <a:t>				-   10.620 millones de dólares de  facturación.</a:t>
          </a:r>
        </a:p>
      </dgm:t>
    </dgm:pt>
    <dgm:pt modelId="{000E58D8-071C-4F5A-9931-EF573AE324E9}" type="parTrans" cxnId="{55BEF6D4-4A87-43D0-B960-D7B1CDD59D22}">
      <dgm:prSet/>
      <dgm:spPr/>
      <dgm:t>
        <a:bodyPr/>
        <a:lstStyle/>
        <a:p>
          <a:endParaRPr lang="es-ES"/>
        </a:p>
      </dgm:t>
    </dgm:pt>
    <dgm:pt modelId="{1247F41E-B290-497F-9643-19BFAF92FA33}" type="sibTrans" cxnId="{55BEF6D4-4A87-43D0-B960-D7B1CDD59D22}">
      <dgm:prSet/>
      <dgm:spPr/>
      <dgm:t>
        <a:bodyPr/>
        <a:lstStyle/>
        <a:p>
          <a:endParaRPr lang="es-ES"/>
        </a:p>
      </dgm:t>
    </dgm:pt>
    <dgm:pt modelId="{ADE92BDF-62B5-43BC-98A2-8C9ECC5EE0E6}">
      <dgm:prSet phldrT="[Texto]"/>
      <dgm:spPr>
        <a:solidFill>
          <a:srgbClr val="006600"/>
        </a:solidFill>
      </dgm:spPr>
      <dgm:t>
        <a:bodyPr/>
        <a:lstStyle/>
        <a:p>
          <a:pPr>
            <a:buNone/>
          </a:pPr>
          <a:r>
            <a:rPr lang="es-ES" sz="1100" dirty="0"/>
            <a:t>				-  Más de 10.000 clientes profesionales.</a:t>
          </a:r>
        </a:p>
      </dgm:t>
    </dgm:pt>
    <dgm:pt modelId="{6F78C99D-AB02-402A-B544-AEC755093F3A}" type="sibTrans" cxnId="{95C423AE-30FA-415A-A87E-8B158021FBC3}">
      <dgm:prSet/>
      <dgm:spPr/>
      <dgm:t>
        <a:bodyPr/>
        <a:lstStyle/>
        <a:p>
          <a:endParaRPr lang="es-ES"/>
        </a:p>
      </dgm:t>
    </dgm:pt>
    <dgm:pt modelId="{2CD8A3C1-1A14-4205-BB54-20DFEE5DB8DE}" type="parTrans" cxnId="{95C423AE-30FA-415A-A87E-8B158021FBC3}">
      <dgm:prSet/>
      <dgm:spPr/>
      <dgm:t>
        <a:bodyPr/>
        <a:lstStyle/>
        <a:p>
          <a:endParaRPr lang="es-ES"/>
        </a:p>
      </dgm:t>
    </dgm:pt>
    <dgm:pt modelId="{E555FBD5-F220-4FC7-AE8E-55308BDA3870}">
      <dgm:prSet phldrT="[Texto]"/>
      <dgm:spPr>
        <a:solidFill>
          <a:srgbClr val="006600"/>
        </a:solidFill>
      </dgm:spPr>
      <dgm:t>
        <a:bodyPr/>
        <a:lstStyle/>
        <a:p>
          <a:pPr>
            <a:buNone/>
          </a:pPr>
          <a:r>
            <a:rPr lang="es-ES" sz="1100" dirty="0"/>
            <a:t>				-  Más de 45 millones de usuarios finales.</a:t>
          </a:r>
        </a:p>
      </dgm:t>
    </dgm:pt>
    <dgm:pt modelId="{5A8617D9-38EC-47AC-B7B0-35E54EB2AE93}" type="sibTrans" cxnId="{340197BA-D830-4BDF-8EFB-E0765750DD7C}">
      <dgm:prSet/>
      <dgm:spPr/>
      <dgm:t>
        <a:bodyPr/>
        <a:lstStyle/>
        <a:p>
          <a:endParaRPr lang="es-ES"/>
        </a:p>
      </dgm:t>
    </dgm:pt>
    <dgm:pt modelId="{CD4684D2-2BAA-4F18-A96E-88191A9BDCB7}" type="parTrans" cxnId="{340197BA-D830-4BDF-8EFB-E0765750DD7C}">
      <dgm:prSet/>
      <dgm:spPr/>
      <dgm:t>
        <a:bodyPr/>
        <a:lstStyle/>
        <a:p>
          <a:endParaRPr lang="es-ES"/>
        </a:p>
      </dgm:t>
    </dgm:pt>
    <dgm:pt modelId="{72FD8BA3-7935-45A3-88FF-C3E17C6619E6}">
      <dgm:prSet/>
      <dgm:spPr>
        <a:solidFill>
          <a:srgbClr val="006600"/>
        </a:solidFill>
      </dgm:spPr>
      <dgm:t>
        <a:bodyPr/>
        <a:lstStyle/>
        <a:p>
          <a:pPr>
            <a:buNone/>
          </a:pPr>
          <a:r>
            <a:rPr lang="es-ES" sz="1100" dirty="0"/>
            <a:t>                                           -  Cuota del 3,5% mercado minorista en EEUU</a:t>
          </a:r>
        </a:p>
      </dgm:t>
    </dgm:pt>
    <dgm:pt modelId="{DE643955-5C32-4732-86DF-E27E698F8B7D}" type="parTrans" cxnId="{A6F589AA-FF10-4E72-998D-45392C8DBBB9}">
      <dgm:prSet/>
      <dgm:spPr/>
      <dgm:t>
        <a:bodyPr/>
        <a:lstStyle/>
        <a:p>
          <a:endParaRPr lang="es-ES"/>
        </a:p>
      </dgm:t>
    </dgm:pt>
    <dgm:pt modelId="{CB61BAB7-9FD0-445A-AC53-54F3F96AE2D5}" type="sibTrans" cxnId="{A6F589AA-FF10-4E72-998D-45392C8DBBB9}">
      <dgm:prSet/>
      <dgm:spPr/>
      <dgm:t>
        <a:bodyPr/>
        <a:lstStyle/>
        <a:p>
          <a:endParaRPr lang="es-ES"/>
        </a:p>
      </dgm:t>
    </dgm:pt>
    <dgm:pt modelId="{FE501B6E-D849-446B-9B97-3723392101B3}">
      <dgm:prSet/>
      <dgm:spPr>
        <a:solidFill>
          <a:srgbClr val="006600"/>
        </a:solidFill>
      </dgm:spPr>
      <dgm:t>
        <a:bodyPr/>
        <a:lstStyle/>
        <a:p>
          <a:pPr>
            <a:buNone/>
          </a:pPr>
          <a:r>
            <a:rPr lang="es-ES" sz="1100" dirty="0"/>
            <a:t>                                           -  En 2023 fue el segundo </a:t>
          </a:r>
          <a:r>
            <a:rPr lang="es-ES" sz="1100" i="1" dirty="0" err="1"/>
            <a:t>marketplace</a:t>
          </a:r>
          <a:r>
            <a:rPr lang="es-ES" sz="1100" dirty="0"/>
            <a:t> más visitado</a:t>
          </a:r>
        </a:p>
      </dgm:t>
    </dgm:pt>
    <dgm:pt modelId="{B3491AF3-CF18-4E1B-A1EA-2999D3805377}" type="parTrans" cxnId="{29AB5A5B-B767-474E-BB8C-39D4EC7EB624}">
      <dgm:prSet/>
      <dgm:spPr/>
      <dgm:t>
        <a:bodyPr/>
        <a:lstStyle/>
        <a:p>
          <a:endParaRPr lang="es-ES"/>
        </a:p>
      </dgm:t>
    </dgm:pt>
    <dgm:pt modelId="{CDEDECCA-44BF-46C1-9BC2-F72E7D2217B2}" type="sibTrans" cxnId="{29AB5A5B-B767-474E-BB8C-39D4EC7EB624}">
      <dgm:prSet/>
      <dgm:spPr/>
      <dgm:t>
        <a:bodyPr/>
        <a:lstStyle/>
        <a:p>
          <a:endParaRPr lang="es-ES"/>
        </a:p>
      </dgm:t>
    </dgm:pt>
    <dgm:pt modelId="{7B9DA002-B7CB-48B4-A5F7-6CACDE372FA1}">
      <dgm:prSet/>
      <dgm:spPr>
        <a:solidFill>
          <a:srgbClr val="006600"/>
        </a:solidFill>
      </dgm:spPr>
      <dgm:t>
        <a:bodyPr/>
        <a:lstStyle/>
        <a:p>
          <a:pPr>
            <a:buNone/>
          </a:pPr>
          <a:r>
            <a:rPr lang="es-ES" sz="1100" dirty="0"/>
            <a:t>                                               (850 millones de visitas), por detrás de Amazon</a:t>
          </a:r>
        </a:p>
      </dgm:t>
    </dgm:pt>
    <dgm:pt modelId="{D39527D8-F9AA-466A-BF0A-FBC939F9AB80}" type="parTrans" cxnId="{F08D676E-D736-40B5-B3FD-8F5B79171EA4}">
      <dgm:prSet/>
      <dgm:spPr/>
      <dgm:t>
        <a:bodyPr/>
        <a:lstStyle/>
        <a:p>
          <a:endParaRPr lang="es-ES"/>
        </a:p>
      </dgm:t>
    </dgm:pt>
    <dgm:pt modelId="{98FEB2CC-C8E2-4040-939F-120F40CF7BAB}" type="sibTrans" cxnId="{F08D676E-D736-40B5-B3FD-8F5B79171EA4}">
      <dgm:prSet/>
      <dgm:spPr/>
      <dgm:t>
        <a:bodyPr/>
        <a:lstStyle/>
        <a:p>
          <a:endParaRPr lang="es-ES"/>
        </a:p>
      </dgm:t>
    </dgm:pt>
    <dgm:pt modelId="{B4CF0930-AC1F-4596-AD00-75E95F141344}" type="pres">
      <dgm:prSet presAssocID="{350791A0-2D48-44B9-81F1-D22CC4ADA50C}" presName="linear" presStyleCnt="0">
        <dgm:presLayoutVars>
          <dgm:dir/>
          <dgm:resizeHandles val="exact"/>
        </dgm:presLayoutVars>
      </dgm:prSet>
      <dgm:spPr/>
    </dgm:pt>
    <dgm:pt modelId="{44FA87E7-D11A-4F41-AA5D-A11FF138494D}" type="pres">
      <dgm:prSet presAssocID="{A7ACBB9A-808B-493F-A207-F426246F06CB}" presName="comp" presStyleCnt="0"/>
      <dgm:spPr/>
    </dgm:pt>
    <dgm:pt modelId="{461B3A3F-4DF5-4608-B499-F39096EBD1E6}" type="pres">
      <dgm:prSet presAssocID="{A7ACBB9A-808B-493F-A207-F426246F06CB}" presName="box" presStyleLbl="node1" presStyleIdx="0" presStyleCnt="2" custLinFactNeighborX="-103" custLinFactNeighborY="-7211"/>
      <dgm:spPr/>
    </dgm:pt>
    <dgm:pt modelId="{4FB7CD49-A29D-4CEE-BF7F-A2A324009D12}" type="pres">
      <dgm:prSet presAssocID="{A7ACBB9A-808B-493F-A207-F426246F06CB}" presName="img" presStyleLbl="fgImgPlace1" presStyleIdx="0" presStyleCnt="2" custFlipHor="1" custScaleX="15787" custScaleY="43704"/>
      <dgm:spPr/>
    </dgm:pt>
    <dgm:pt modelId="{73DB8E7D-DDF9-48AD-A59C-3D1D3DF381CB}" type="pres">
      <dgm:prSet presAssocID="{A7ACBB9A-808B-493F-A207-F426246F06CB}" presName="text" presStyleLbl="node1" presStyleIdx="0" presStyleCnt="2">
        <dgm:presLayoutVars>
          <dgm:bulletEnabled val="1"/>
        </dgm:presLayoutVars>
      </dgm:prSet>
      <dgm:spPr/>
    </dgm:pt>
    <dgm:pt modelId="{91D0D007-4125-4FE6-9ED7-4C3B6F4097F3}" type="pres">
      <dgm:prSet presAssocID="{73B46D69-5D43-480D-9DFA-DBBFC1E792C4}" presName="spacer" presStyleCnt="0"/>
      <dgm:spPr/>
    </dgm:pt>
    <dgm:pt modelId="{AD458F20-886E-4FAF-A491-207F79315396}" type="pres">
      <dgm:prSet presAssocID="{E806632F-A4E2-4284-A7E7-84709752C101}" presName="comp" presStyleCnt="0"/>
      <dgm:spPr/>
    </dgm:pt>
    <dgm:pt modelId="{316A199E-ECD1-4835-A38F-C2C013CACEF1}" type="pres">
      <dgm:prSet presAssocID="{E806632F-A4E2-4284-A7E7-84709752C101}" presName="box" presStyleLbl="node1" presStyleIdx="1" presStyleCnt="2" custLinFactNeighborX="-103" custLinFactNeighborY="51"/>
      <dgm:spPr/>
    </dgm:pt>
    <dgm:pt modelId="{D858DCD3-45A2-454C-A251-D69241DDA7CE}" type="pres">
      <dgm:prSet presAssocID="{E806632F-A4E2-4284-A7E7-84709752C101}" presName="img" presStyleLbl="fgImgPlace1" presStyleIdx="1" presStyleCnt="2" custFlipHor="1" custScaleX="2812" custScaleY="40504"/>
      <dgm:spPr/>
    </dgm:pt>
    <dgm:pt modelId="{E84BC476-DFC6-4CBF-B606-E5D617727BF3}" type="pres">
      <dgm:prSet presAssocID="{E806632F-A4E2-4284-A7E7-84709752C101}" presName="text" presStyleLbl="node1" presStyleIdx="1" presStyleCnt="2">
        <dgm:presLayoutVars>
          <dgm:bulletEnabled val="1"/>
        </dgm:presLayoutVars>
      </dgm:prSet>
      <dgm:spPr/>
    </dgm:pt>
  </dgm:ptLst>
  <dgm:cxnLst>
    <dgm:cxn modelId="{A4C8B402-97E6-418B-9701-D8CEB6764A0A}" type="presOf" srcId="{350791A0-2D48-44B9-81F1-D22CC4ADA50C}" destId="{B4CF0930-AC1F-4596-AD00-75E95F141344}" srcOrd="0" destOrd="0" presId="urn:microsoft.com/office/officeart/2005/8/layout/vList4"/>
    <dgm:cxn modelId="{BD114903-ECE3-4225-98E8-2EE5F47DA70B}" type="presOf" srcId="{FE501B6E-D849-446B-9B97-3723392101B3}" destId="{E84BC476-DFC6-4CBF-B606-E5D617727BF3}" srcOrd="1" destOrd="9" presId="urn:microsoft.com/office/officeart/2005/8/layout/vList4"/>
    <dgm:cxn modelId="{81A2B50C-671E-4343-AE14-340501244C2D}" srcId="{A6607370-E58D-449A-B6D3-D35F0051DC54}" destId="{2181944E-BC83-43DE-A643-D3A2D42DA2FC}" srcOrd="0" destOrd="0" parTransId="{13AD56E7-75EF-4139-8F69-CDFEBED88CE7}" sibTransId="{126AD40B-AD7C-4240-8EEB-10A59F1F61B5}"/>
    <dgm:cxn modelId="{0FF7FA0D-E016-4206-A935-2B3BB04B0C30}" type="presOf" srcId="{A6607370-E58D-449A-B6D3-D35F0051DC54}" destId="{E84BC476-DFC6-4CBF-B606-E5D617727BF3}" srcOrd="1" destOrd="6" presId="urn:microsoft.com/office/officeart/2005/8/layout/vList4"/>
    <dgm:cxn modelId="{B706CB0F-3130-4214-A7CF-3E6F49EC4BBC}" srcId="{350791A0-2D48-44B9-81F1-D22CC4ADA50C}" destId="{A7ACBB9A-808B-493F-A207-F426246F06CB}" srcOrd="0" destOrd="0" parTransId="{659948A4-0D09-47C5-B651-85ABB9427255}" sibTransId="{73B46D69-5D43-480D-9DFA-DBBFC1E792C4}"/>
    <dgm:cxn modelId="{FAD77F14-2EEC-437A-BB6C-3300E9CA8516}" type="presOf" srcId="{4BABE11C-CCCF-4035-BC6D-A8624FE41F57}" destId="{316A199E-ECD1-4835-A38F-C2C013CACEF1}" srcOrd="0" destOrd="4" presId="urn:microsoft.com/office/officeart/2005/8/layout/vList4"/>
    <dgm:cxn modelId="{98E08A1E-F7A8-4E11-AE52-BE8AB55A254F}" type="presOf" srcId="{931DB91B-3EA4-47FC-8ED5-5713FEF6FD17}" destId="{E84BC476-DFC6-4CBF-B606-E5D617727BF3}" srcOrd="1" destOrd="5" presId="urn:microsoft.com/office/officeart/2005/8/layout/vList4"/>
    <dgm:cxn modelId="{E65F3B21-8241-4983-A0DF-88B2D4A84AD2}" type="presOf" srcId="{2181944E-BC83-43DE-A643-D3A2D42DA2FC}" destId="{E84BC476-DFC6-4CBF-B606-E5D617727BF3}" srcOrd="1" destOrd="7" presId="urn:microsoft.com/office/officeart/2005/8/layout/vList4"/>
    <dgm:cxn modelId="{5FB3E83C-C65A-4EA5-B16F-DBD29E7033D2}" type="presOf" srcId="{7B9DA002-B7CB-48B4-A5F7-6CACDE372FA1}" destId="{316A199E-ECD1-4835-A38F-C2C013CACEF1}" srcOrd="0" destOrd="10" presId="urn:microsoft.com/office/officeart/2005/8/layout/vList4"/>
    <dgm:cxn modelId="{29AB5A5B-B767-474E-BB8C-39D4EC7EB624}" srcId="{A6607370-E58D-449A-B6D3-D35F0051DC54}" destId="{FE501B6E-D849-446B-9B97-3723392101B3}" srcOrd="2" destOrd="0" parTransId="{B3491AF3-CF18-4E1B-A1EA-2999D3805377}" sibTransId="{CDEDECCA-44BF-46C1-9BC2-F72E7D2217B2}"/>
    <dgm:cxn modelId="{B7496363-9785-4594-BDDE-91CE193AE635}" type="presOf" srcId="{72FD8BA3-7935-45A3-88FF-C3E17C6619E6}" destId="{E84BC476-DFC6-4CBF-B606-E5D617727BF3}" srcOrd="1" destOrd="8" presId="urn:microsoft.com/office/officeart/2005/8/layout/vList4"/>
    <dgm:cxn modelId="{A33F2B44-D1C4-48B1-BF04-A55350A3B070}" type="presOf" srcId="{7B9DA002-B7CB-48B4-A5F7-6CACDE372FA1}" destId="{E84BC476-DFC6-4CBF-B606-E5D617727BF3}" srcOrd="1" destOrd="10" presId="urn:microsoft.com/office/officeart/2005/8/layout/vList4"/>
    <dgm:cxn modelId="{3B304B67-8B94-4AA1-B522-A16B6616780F}" type="presOf" srcId="{72FD8BA3-7935-45A3-88FF-C3E17C6619E6}" destId="{316A199E-ECD1-4835-A38F-C2C013CACEF1}" srcOrd="0" destOrd="8" presId="urn:microsoft.com/office/officeart/2005/8/layout/vList4"/>
    <dgm:cxn modelId="{F08D676E-D736-40B5-B3FD-8F5B79171EA4}" srcId="{A6607370-E58D-449A-B6D3-D35F0051DC54}" destId="{7B9DA002-B7CB-48B4-A5F7-6CACDE372FA1}" srcOrd="3" destOrd="0" parTransId="{D39527D8-F9AA-466A-BF0A-FBC939F9AB80}" sibTransId="{98FEB2CC-C8E2-4040-939F-120F40CF7BAB}"/>
    <dgm:cxn modelId="{367C8971-238E-4054-8FD4-A33A87D550F0}" type="presOf" srcId="{931DB91B-3EA4-47FC-8ED5-5713FEF6FD17}" destId="{316A199E-ECD1-4835-A38F-C2C013CACEF1}" srcOrd="0" destOrd="5" presId="urn:microsoft.com/office/officeart/2005/8/layout/vList4"/>
    <dgm:cxn modelId="{96DAA851-CAA9-4B5C-8F98-D46C2967E319}" type="presOf" srcId="{FE501B6E-D849-446B-9B97-3723392101B3}" destId="{316A199E-ECD1-4835-A38F-C2C013CACEF1}" srcOrd="0" destOrd="9" presId="urn:microsoft.com/office/officeart/2005/8/layout/vList4"/>
    <dgm:cxn modelId="{7D71C951-A0E7-45AE-8428-EC9E3190957E}" type="presOf" srcId="{4BABE11C-CCCF-4035-BC6D-A8624FE41F57}" destId="{E84BC476-DFC6-4CBF-B606-E5D617727BF3}" srcOrd="1" destOrd="4" presId="urn:microsoft.com/office/officeart/2005/8/layout/vList4"/>
    <dgm:cxn modelId="{8FB62D72-29E6-4C4B-9279-0BF53CA79A41}" srcId="{E806632F-A4E2-4284-A7E7-84709752C101}" destId="{38AD2E93-FE35-48B8-9C14-F6C4AF81C42D}" srcOrd="0" destOrd="0" parTransId="{A2E45159-3D43-4535-ACA0-6C273EB0B30D}" sibTransId="{957AE187-E5F5-4085-88F5-0CD7E2D9DDB9}"/>
    <dgm:cxn modelId="{15D98274-EABD-4A8B-97CE-5CAF52DEFA2F}" type="presOf" srcId="{E555FBD5-F220-4FC7-AE8E-55308BDA3870}" destId="{316A199E-ECD1-4835-A38F-C2C013CACEF1}" srcOrd="0" destOrd="2" presId="urn:microsoft.com/office/officeart/2005/8/layout/vList4"/>
    <dgm:cxn modelId="{87CB3958-A198-4BAC-AD2B-2E1E1538C255}" type="presOf" srcId="{38AD2E93-FE35-48B8-9C14-F6C4AF81C42D}" destId="{316A199E-ECD1-4835-A38F-C2C013CACEF1}" srcOrd="0" destOrd="1" presId="urn:microsoft.com/office/officeart/2005/8/layout/vList4"/>
    <dgm:cxn modelId="{FDFBC078-746E-46A7-BA91-3180328D364F}" srcId="{ADE92BDF-62B5-43BC-98A2-8C9ECC5EE0E6}" destId="{4BABE11C-CCCF-4035-BC6D-A8624FE41F57}" srcOrd="0" destOrd="0" parTransId="{5EC0D8D8-8CF4-4BA4-BA8B-AF1AA04ACF7C}" sibTransId="{3A279967-E254-489B-8F74-DF4064E628D8}"/>
    <dgm:cxn modelId="{C2CC2F5A-EF01-4967-B1A6-497F694763B1}" type="presOf" srcId="{A7ACBB9A-808B-493F-A207-F426246F06CB}" destId="{73DB8E7D-DDF9-48AD-A59C-3D1D3DF381CB}" srcOrd="1" destOrd="0" presId="urn:microsoft.com/office/officeart/2005/8/layout/vList4"/>
    <dgm:cxn modelId="{21B6377C-FCEC-44F9-88AD-C499E0D72CC3}" type="presOf" srcId="{2181944E-BC83-43DE-A643-D3A2D42DA2FC}" destId="{316A199E-ECD1-4835-A38F-C2C013CACEF1}" srcOrd="0" destOrd="7" presId="urn:microsoft.com/office/officeart/2005/8/layout/vList4"/>
    <dgm:cxn modelId="{C917348C-8253-4F5E-83AA-8513AB03FB33}" srcId="{350791A0-2D48-44B9-81F1-D22CC4ADA50C}" destId="{E806632F-A4E2-4284-A7E7-84709752C101}" srcOrd="1" destOrd="0" parTransId="{0D62816E-1B8B-4FF1-87E6-CC5D796642A3}" sibTransId="{3ED9A71B-507D-42C2-B024-395EC49F1B19}"/>
    <dgm:cxn modelId="{874FE896-E50B-4FEF-9929-168C6AAE9333}" type="presOf" srcId="{E806632F-A4E2-4284-A7E7-84709752C101}" destId="{316A199E-ECD1-4835-A38F-C2C013CACEF1}" srcOrd="0" destOrd="0" presId="urn:microsoft.com/office/officeart/2005/8/layout/vList4"/>
    <dgm:cxn modelId="{2F3A999B-B598-4F73-BA55-5569192A6786}" type="presOf" srcId="{E806632F-A4E2-4284-A7E7-84709752C101}" destId="{E84BC476-DFC6-4CBF-B606-E5D617727BF3}" srcOrd="1" destOrd="0" presId="urn:microsoft.com/office/officeart/2005/8/layout/vList4"/>
    <dgm:cxn modelId="{484528A0-E615-4BD3-9E8F-D36562277F95}" type="presOf" srcId="{ADE92BDF-62B5-43BC-98A2-8C9ECC5EE0E6}" destId="{316A199E-ECD1-4835-A38F-C2C013CACEF1}" srcOrd="0" destOrd="3" presId="urn:microsoft.com/office/officeart/2005/8/layout/vList4"/>
    <dgm:cxn modelId="{7BC248A8-A24A-4D49-ABC3-A55A2B97539F}" type="presOf" srcId="{E5CB5C3C-D12A-462C-B14E-154CBEDA38E7}" destId="{E84BC476-DFC6-4CBF-B606-E5D617727BF3}" srcOrd="1" destOrd="11" presId="urn:microsoft.com/office/officeart/2005/8/layout/vList4"/>
    <dgm:cxn modelId="{A6F589AA-FF10-4E72-998D-45392C8DBBB9}" srcId="{A6607370-E58D-449A-B6D3-D35F0051DC54}" destId="{72FD8BA3-7935-45A3-88FF-C3E17C6619E6}" srcOrd="1" destOrd="0" parTransId="{DE643955-5C32-4732-86DF-E27E698F8B7D}" sibTransId="{CB61BAB7-9FD0-445A-AC53-54F3F96AE2D5}"/>
    <dgm:cxn modelId="{95C423AE-30FA-415A-A87E-8B158021FBC3}" srcId="{E555FBD5-F220-4FC7-AE8E-55308BDA3870}" destId="{ADE92BDF-62B5-43BC-98A2-8C9ECC5EE0E6}" srcOrd="0" destOrd="0" parTransId="{2CD8A3C1-1A14-4205-BB54-20DFEE5DB8DE}" sibTransId="{6F78C99D-AB02-402A-B544-AEC755093F3A}"/>
    <dgm:cxn modelId="{340197BA-D830-4BDF-8EFB-E0765750DD7C}" srcId="{E806632F-A4E2-4284-A7E7-84709752C101}" destId="{E555FBD5-F220-4FC7-AE8E-55308BDA3870}" srcOrd="1" destOrd="0" parTransId="{CD4684D2-2BAA-4F18-A96E-88191A9BDCB7}" sibTransId="{5A8617D9-38EC-47AC-B7B0-35E54EB2AE93}"/>
    <dgm:cxn modelId="{BAFF2CBE-E865-4FA8-A922-C11D75C6DCD8}" type="presOf" srcId="{38AD2E93-FE35-48B8-9C14-F6C4AF81C42D}" destId="{E84BC476-DFC6-4CBF-B606-E5D617727BF3}" srcOrd="1" destOrd="1" presId="urn:microsoft.com/office/officeart/2005/8/layout/vList4"/>
    <dgm:cxn modelId="{DD4BF2C0-4157-4AE1-8BC6-896E0B93F735}" type="presOf" srcId="{E5CB5C3C-D12A-462C-B14E-154CBEDA38E7}" destId="{316A199E-ECD1-4835-A38F-C2C013CACEF1}" srcOrd="0" destOrd="11" presId="urn:microsoft.com/office/officeart/2005/8/layout/vList4"/>
    <dgm:cxn modelId="{E2796ED0-AB59-4023-B257-1C15D8B65D8E}" type="presOf" srcId="{A6607370-E58D-449A-B6D3-D35F0051DC54}" destId="{316A199E-ECD1-4835-A38F-C2C013CACEF1}" srcOrd="0" destOrd="6" presId="urn:microsoft.com/office/officeart/2005/8/layout/vList4"/>
    <dgm:cxn modelId="{2B80C4D4-75A5-4FAC-A0B9-9EFB1E89ADD8}" type="presOf" srcId="{ADE92BDF-62B5-43BC-98A2-8C9ECC5EE0E6}" destId="{E84BC476-DFC6-4CBF-B606-E5D617727BF3}" srcOrd="1" destOrd="3" presId="urn:microsoft.com/office/officeart/2005/8/layout/vList4"/>
    <dgm:cxn modelId="{55BEF6D4-4A87-43D0-B960-D7B1CDD59D22}" srcId="{ADE92BDF-62B5-43BC-98A2-8C9ECC5EE0E6}" destId="{931DB91B-3EA4-47FC-8ED5-5713FEF6FD17}" srcOrd="1" destOrd="0" parTransId="{000E58D8-071C-4F5A-9931-EF573AE324E9}" sibTransId="{1247F41E-B290-497F-9643-19BFAF92FA33}"/>
    <dgm:cxn modelId="{470B74DC-1F90-43E0-9D82-08C1A34E72BC}" srcId="{E806632F-A4E2-4284-A7E7-84709752C101}" destId="{E5CB5C3C-D12A-462C-B14E-154CBEDA38E7}" srcOrd="2" destOrd="0" parTransId="{5FDD565E-F55C-45C4-8BE7-B8F7B648886D}" sibTransId="{0CD08231-E4B0-4D72-81D4-E759E8FAAC3B}"/>
    <dgm:cxn modelId="{078A12E8-F2F0-4D5A-9136-54FBBEF2E2A2}" type="presOf" srcId="{E555FBD5-F220-4FC7-AE8E-55308BDA3870}" destId="{E84BC476-DFC6-4CBF-B606-E5D617727BF3}" srcOrd="1" destOrd="2" presId="urn:microsoft.com/office/officeart/2005/8/layout/vList4"/>
    <dgm:cxn modelId="{BE4B81F2-0504-4532-9607-4F5103862F42}" type="presOf" srcId="{A7ACBB9A-808B-493F-A207-F426246F06CB}" destId="{461B3A3F-4DF5-4608-B499-F39096EBD1E6}" srcOrd="0" destOrd="0" presId="urn:microsoft.com/office/officeart/2005/8/layout/vList4"/>
    <dgm:cxn modelId="{510DE4FA-3A03-4630-ADAD-4083046E2C15}" srcId="{931DB91B-3EA4-47FC-8ED5-5713FEF6FD17}" destId="{A6607370-E58D-449A-B6D3-D35F0051DC54}" srcOrd="0" destOrd="0" parTransId="{D541F3F3-BE4D-43F9-BC8D-62792E0310D3}" sibTransId="{A6EB536A-D09D-42F3-A516-6B0E6369C642}"/>
    <dgm:cxn modelId="{E105AAC1-361C-41BD-88E9-449080DD1751}" type="presParOf" srcId="{B4CF0930-AC1F-4596-AD00-75E95F141344}" destId="{44FA87E7-D11A-4F41-AA5D-A11FF138494D}" srcOrd="0" destOrd="0" presId="urn:microsoft.com/office/officeart/2005/8/layout/vList4"/>
    <dgm:cxn modelId="{93CECA31-EEB8-4866-B651-8B57763152AC}" type="presParOf" srcId="{44FA87E7-D11A-4F41-AA5D-A11FF138494D}" destId="{461B3A3F-4DF5-4608-B499-F39096EBD1E6}" srcOrd="0" destOrd="0" presId="urn:microsoft.com/office/officeart/2005/8/layout/vList4"/>
    <dgm:cxn modelId="{FACE3D6B-63A0-438E-A233-72208DF0C6CF}" type="presParOf" srcId="{44FA87E7-D11A-4F41-AA5D-A11FF138494D}" destId="{4FB7CD49-A29D-4CEE-BF7F-A2A324009D12}" srcOrd="1" destOrd="0" presId="urn:microsoft.com/office/officeart/2005/8/layout/vList4"/>
    <dgm:cxn modelId="{8FC2A275-C5A3-4015-864A-2DF73D8ADDA2}" type="presParOf" srcId="{44FA87E7-D11A-4F41-AA5D-A11FF138494D}" destId="{73DB8E7D-DDF9-48AD-A59C-3D1D3DF381CB}" srcOrd="2" destOrd="0" presId="urn:microsoft.com/office/officeart/2005/8/layout/vList4"/>
    <dgm:cxn modelId="{502962BD-DB17-45DE-8C7C-C02A381B6B8C}" type="presParOf" srcId="{B4CF0930-AC1F-4596-AD00-75E95F141344}" destId="{91D0D007-4125-4FE6-9ED7-4C3B6F4097F3}" srcOrd="1" destOrd="0" presId="urn:microsoft.com/office/officeart/2005/8/layout/vList4"/>
    <dgm:cxn modelId="{DE553C3C-3114-48C9-8E15-928850BEE196}" type="presParOf" srcId="{B4CF0930-AC1F-4596-AD00-75E95F141344}" destId="{AD458F20-886E-4FAF-A491-207F79315396}" srcOrd="2" destOrd="0" presId="urn:microsoft.com/office/officeart/2005/8/layout/vList4"/>
    <dgm:cxn modelId="{31712694-EDD3-4126-ADE1-93065D9B0000}" type="presParOf" srcId="{AD458F20-886E-4FAF-A491-207F79315396}" destId="{316A199E-ECD1-4835-A38F-C2C013CACEF1}" srcOrd="0" destOrd="0" presId="urn:microsoft.com/office/officeart/2005/8/layout/vList4"/>
    <dgm:cxn modelId="{142E17EA-A0C0-477F-9E32-440B98500A33}" type="presParOf" srcId="{AD458F20-886E-4FAF-A491-207F79315396}" destId="{D858DCD3-45A2-454C-A251-D69241DDA7CE}" srcOrd="1" destOrd="0" presId="urn:microsoft.com/office/officeart/2005/8/layout/vList4"/>
    <dgm:cxn modelId="{64F6D98B-09C8-4036-B0AB-1CE3722ECE74}" type="presParOf" srcId="{AD458F20-886E-4FAF-A491-207F79315396}" destId="{E84BC476-DFC6-4CBF-B606-E5D617727BF3}"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50791A0-2D48-44B9-81F1-D22CC4ADA50C}"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ES"/>
        </a:p>
      </dgm:t>
    </dgm:pt>
    <dgm:pt modelId="{B4CF0930-AC1F-4596-AD00-75E95F141344}" type="pres">
      <dgm:prSet presAssocID="{350791A0-2D48-44B9-81F1-D22CC4ADA50C}" presName="linear" presStyleCnt="0">
        <dgm:presLayoutVars>
          <dgm:dir/>
          <dgm:resizeHandles val="exact"/>
        </dgm:presLayoutVars>
      </dgm:prSet>
      <dgm:spPr/>
    </dgm:pt>
  </dgm:ptLst>
  <dgm:cxnLst>
    <dgm:cxn modelId="{A4C8B402-97E6-418B-9701-D8CEB6764A0A}" type="presOf" srcId="{350791A0-2D48-44B9-81F1-D22CC4ADA50C}" destId="{B4CF0930-AC1F-4596-AD00-75E95F141344}" srcOrd="0"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B5F769B-3F4C-4EE6-8474-DD50088A8D67}" type="doc">
      <dgm:prSet loTypeId="urn:microsoft.com/office/officeart/2005/8/layout/hierarchy1" loCatId="hierarchy" qsTypeId="urn:microsoft.com/office/officeart/2005/8/quickstyle/simple1" qsCatId="simple" csTypeId="urn:microsoft.com/office/officeart/2005/8/colors/colorful2" csCatId="colorful"/>
      <dgm:spPr/>
      <dgm:t>
        <a:bodyPr/>
        <a:lstStyle/>
        <a:p>
          <a:endParaRPr lang="en-US"/>
        </a:p>
      </dgm:t>
    </dgm:pt>
    <dgm:pt modelId="{6B78C346-C53E-4EEF-A774-20B77039135E}">
      <dgm:prSet/>
      <dgm:spPr/>
      <dgm:t>
        <a:bodyPr/>
        <a:lstStyle/>
        <a:p>
          <a:r>
            <a:rPr lang="es-ES" b="1" i="0"/>
            <a:t>Plataforma digital que </a:t>
          </a:r>
          <a:r>
            <a:rPr lang="es-ES" b="1"/>
            <a:t>permite el acceso a usuarios comerciantes y tiendas on line que ofrecen productos y servicios a otros usuarios destinatarios (consumidores o no) quienes también acceden. </a:t>
          </a:r>
          <a:endParaRPr lang="en-US"/>
        </a:p>
      </dgm:t>
    </dgm:pt>
    <dgm:pt modelId="{E802149E-E5DE-4380-A1CB-AE5CF5606DFC}" type="parTrans" cxnId="{2A3F24EA-8BF6-421D-B010-CE2D78D4188C}">
      <dgm:prSet/>
      <dgm:spPr/>
      <dgm:t>
        <a:bodyPr/>
        <a:lstStyle/>
        <a:p>
          <a:endParaRPr lang="en-US"/>
        </a:p>
      </dgm:t>
    </dgm:pt>
    <dgm:pt modelId="{FEC1F035-867F-4798-BC02-4E3A0B3CA86F}" type="sibTrans" cxnId="{2A3F24EA-8BF6-421D-B010-CE2D78D4188C}">
      <dgm:prSet/>
      <dgm:spPr/>
      <dgm:t>
        <a:bodyPr/>
        <a:lstStyle/>
        <a:p>
          <a:endParaRPr lang="en-US"/>
        </a:p>
      </dgm:t>
    </dgm:pt>
    <dgm:pt modelId="{8814B012-3E61-4522-A1FC-DCFBA1224C4E}">
      <dgm:prSet/>
      <dgm:spPr/>
      <dgm:t>
        <a:bodyPr/>
        <a:lstStyle/>
        <a:p>
          <a:r>
            <a:rPr lang="es-ES" b="1"/>
            <a:t>Con carácter principal facilitan el inicio de transacciones directas y contratos a distancia entre ellos (intermediación en línea en e-commerce)</a:t>
          </a:r>
          <a:endParaRPr lang="en-US"/>
        </a:p>
      </dgm:t>
    </dgm:pt>
    <dgm:pt modelId="{B7427A16-823A-42E1-8296-7F736318D342}" type="parTrans" cxnId="{E5F4B772-BA6D-468A-B3FC-7DDE2BD01940}">
      <dgm:prSet/>
      <dgm:spPr/>
      <dgm:t>
        <a:bodyPr/>
        <a:lstStyle/>
        <a:p>
          <a:endParaRPr lang="en-US"/>
        </a:p>
      </dgm:t>
    </dgm:pt>
    <dgm:pt modelId="{805FFD6A-749E-448F-817D-A028599B0DF0}" type="sibTrans" cxnId="{E5F4B772-BA6D-468A-B3FC-7DDE2BD01940}">
      <dgm:prSet/>
      <dgm:spPr/>
      <dgm:t>
        <a:bodyPr/>
        <a:lstStyle/>
        <a:p>
          <a:endParaRPr lang="en-US"/>
        </a:p>
      </dgm:t>
    </dgm:pt>
    <dgm:pt modelId="{758937C2-D041-416B-86D0-A2E4AE5E1AB0}" type="pres">
      <dgm:prSet presAssocID="{3B5F769B-3F4C-4EE6-8474-DD50088A8D67}" presName="hierChild1" presStyleCnt="0">
        <dgm:presLayoutVars>
          <dgm:chPref val="1"/>
          <dgm:dir/>
          <dgm:animOne val="branch"/>
          <dgm:animLvl val="lvl"/>
          <dgm:resizeHandles/>
        </dgm:presLayoutVars>
      </dgm:prSet>
      <dgm:spPr/>
    </dgm:pt>
    <dgm:pt modelId="{A778D8D9-BFEB-4183-96A3-5A0FC0DF390C}" type="pres">
      <dgm:prSet presAssocID="{6B78C346-C53E-4EEF-A774-20B77039135E}" presName="hierRoot1" presStyleCnt="0"/>
      <dgm:spPr/>
    </dgm:pt>
    <dgm:pt modelId="{086E221B-9965-4998-B96D-EF4476C5A1A1}" type="pres">
      <dgm:prSet presAssocID="{6B78C346-C53E-4EEF-A774-20B77039135E}" presName="composite" presStyleCnt="0"/>
      <dgm:spPr/>
    </dgm:pt>
    <dgm:pt modelId="{1CA98E9D-5733-4B37-910C-4A473F2DBA89}" type="pres">
      <dgm:prSet presAssocID="{6B78C346-C53E-4EEF-A774-20B77039135E}" presName="background" presStyleLbl="node0" presStyleIdx="0" presStyleCnt="2"/>
      <dgm:spPr/>
    </dgm:pt>
    <dgm:pt modelId="{3D435328-9C1A-42F1-86B3-C466F3FA46B3}" type="pres">
      <dgm:prSet presAssocID="{6B78C346-C53E-4EEF-A774-20B77039135E}" presName="text" presStyleLbl="fgAcc0" presStyleIdx="0" presStyleCnt="2">
        <dgm:presLayoutVars>
          <dgm:chPref val="3"/>
        </dgm:presLayoutVars>
      </dgm:prSet>
      <dgm:spPr/>
    </dgm:pt>
    <dgm:pt modelId="{E74C9AA0-8558-4D98-8B9D-C5F9822326D9}" type="pres">
      <dgm:prSet presAssocID="{6B78C346-C53E-4EEF-A774-20B77039135E}" presName="hierChild2" presStyleCnt="0"/>
      <dgm:spPr/>
    </dgm:pt>
    <dgm:pt modelId="{9AEF4C31-3592-43F9-9BE1-9F9EEF0F0CCD}" type="pres">
      <dgm:prSet presAssocID="{8814B012-3E61-4522-A1FC-DCFBA1224C4E}" presName="hierRoot1" presStyleCnt="0"/>
      <dgm:spPr/>
    </dgm:pt>
    <dgm:pt modelId="{A64B6A63-E5C0-434B-A7E6-233FA99F9D8D}" type="pres">
      <dgm:prSet presAssocID="{8814B012-3E61-4522-A1FC-DCFBA1224C4E}" presName="composite" presStyleCnt="0"/>
      <dgm:spPr/>
    </dgm:pt>
    <dgm:pt modelId="{8AB8530C-0115-4E49-83FE-6D3ADA708252}" type="pres">
      <dgm:prSet presAssocID="{8814B012-3E61-4522-A1FC-DCFBA1224C4E}" presName="background" presStyleLbl="node0" presStyleIdx="1" presStyleCnt="2"/>
      <dgm:spPr/>
    </dgm:pt>
    <dgm:pt modelId="{6B512873-B70B-43D6-8BD5-4BE15E4898B7}" type="pres">
      <dgm:prSet presAssocID="{8814B012-3E61-4522-A1FC-DCFBA1224C4E}" presName="text" presStyleLbl="fgAcc0" presStyleIdx="1" presStyleCnt="2">
        <dgm:presLayoutVars>
          <dgm:chPref val="3"/>
        </dgm:presLayoutVars>
      </dgm:prSet>
      <dgm:spPr/>
    </dgm:pt>
    <dgm:pt modelId="{F3BF475B-60F0-426C-929E-44F01655C1D6}" type="pres">
      <dgm:prSet presAssocID="{8814B012-3E61-4522-A1FC-DCFBA1224C4E}" presName="hierChild2" presStyleCnt="0"/>
      <dgm:spPr/>
    </dgm:pt>
  </dgm:ptLst>
  <dgm:cxnLst>
    <dgm:cxn modelId="{E5F4B772-BA6D-468A-B3FC-7DDE2BD01940}" srcId="{3B5F769B-3F4C-4EE6-8474-DD50088A8D67}" destId="{8814B012-3E61-4522-A1FC-DCFBA1224C4E}" srcOrd="1" destOrd="0" parTransId="{B7427A16-823A-42E1-8296-7F736318D342}" sibTransId="{805FFD6A-749E-448F-817D-A028599B0DF0}"/>
    <dgm:cxn modelId="{0C46B27D-66D8-406A-9C06-70C0BE6AF889}" type="presOf" srcId="{8814B012-3E61-4522-A1FC-DCFBA1224C4E}" destId="{6B512873-B70B-43D6-8BD5-4BE15E4898B7}" srcOrd="0" destOrd="0" presId="urn:microsoft.com/office/officeart/2005/8/layout/hierarchy1"/>
    <dgm:cxn modelId="{9296A398-A158-4CA7-836F-3043FE6A082C}" type="presOf" srcId="{6B78C346-C53E-4EEF-A774-20B77039135E}" destId="{3D435328-9C1A-42F1-86B3-C466F3FA46B3}" srcOrd="0" destOrd="0" presId="urn:microsoft.com/office/officeart/2005/8/layout/hierarchy1"/>
    <dgm:cxn modelId="{BCB2CFAE-8E59-48F8-AC02-68F90A47BBB5}" type="presOf" srcId="{3B5F769B-3F4C-4EE6-8474-DD50088A8D67}" destId="{758937C2-D041-416B-86D0-A2E4AE5E1AB0}" srcOrd="0" destOrd="0" presId="urn:microsoft.com/office/officeart/2005/8/layout/hierarchy1"/>
    <dgm:cxn modelId="{2A3F24EA-8BF6-421D-B010-CE2D78D4188C}" srcId="{3B5F769B-3F4C-4EE6-8474-DD50088A8D67}" destId="{6B78C346-C53E-4EEF-A774-20B77039135E}" srcOrd="0" destOrd="0" parTransId="{E802149E-E5DE-4380-A1CB-AE5CF5606DFC}" sibTransId="{FEC1F035-867F-4798-BC02-4E3A0B3CA86F}"/>
    <dgm:cxn modelId="{13148D4A-B615-4F21-BEAB-978E469F2870}" type="presParOf" srcId="{758937C2-D041-416B-86D0-A2E4AE5E1AB0}" destId="{A778D8D9-BFEB-4183-96A3-5A0FC0DF390C}" srcOrd="0" destOrd="0" presId="urn:microsoft.com/office/officeart/2005/8/layout/hierarchy1"/>
    <dgm:cxn modelId="{6340E629-140B-4B5C-BBE2-DB683834A342}" type="presParOf" srcId="{A778D8D9-BFEB-4183-96A3-5A0FC0DF390C}" destId="{086E221B-9965-4998-B96D-EF4476C5A1A1}" srcOrd="0" destOrd="0" presId="urn:microsoft.com/office/officeart/2005/8/layout/hierarchy1"/>
    <dgm:cxn modelId="{0BACE309-2734-4BF7-A80B-9FF07C978C5A}" type="presParOf" srcId="{086E221B-9965-4998-B96D-EF4476C5A1A1}" destId="{1CA98E9D-5733-4B37-910C-4A473F2DBA89}" srcOrd="0" destOrd="0" presId="urn:microsoft.com/office/officeart/2005/8/layout/hierarchy1"/>
    <dgm:cxn modelId="{BAD1D9CB-5A9B-4142-9325-256F89455CC6}" type="presParOf" srcId="{086E221B-9965-4998-B96D-EF4476C5A1A1}" destId="{3D435328-9C1A-42F1-86B3-C466F3FA46B3}" srcOrd="1" destOrd="0" presId="urn:microsoft.com/office/officeart/2005/8/layout/hierarchy1"/>
    <dgm:cxn modelId="{44909FBC-0507-47A7-9F70-20F8FD3BB365}" type="presParOf" srcId="{A778D8D9-BFEB-4183-96A3-5A0FC0DF390C}" destId="{E74C9AA0-8558-4D98-8B9D-C5F9822326D9}" srcOrd="1" destOrd="0" presId="urn:microsoft.com/office/officeart/2005/8/layout/hierarchy1"/>
    <dgm:cxn modelId="{EDD3ABE5-E780-4EC8-BE4A-EEA522D2116E}" type="presParOf" srcId="{758937C2-D041-416B-86D0-A2E4AE5E1AB0}" destId="{9AEF4C31-3592-43F9-9BE1-9F9EEF0F0CCD}" srcOrd="1" destOrd="0" presId="urn:microsoft.com/office/officeart/2005/8/layout/hierarchy1"/>
    <dgm:cxn modelId="{8F69BB76-1D66-4EDA-9132-D3B92653937A}" type="presParOf" srcId="{9AEF4C31-3592-43F9-9BE1-9F9EEF0F0CCD}" destId="{A64B6A63-E5C0-434B-A7E6-233FA99F9D8D}" srcOrd="0" destOrd="0" presId="urn:microsoft.com/office/officeart/2005/8/layout/hierarchy1"/>
    <dgm:cxn modelId="{7E8EFDCF-5310-4F4F-B630-CA3B67421A49}" type="presParOf" srcId="{A64B6A63-E5C0-434B-A7E6-233FA99F9D8D}" destId="{8AB8530C-0115-4E49-83FE-6D3ADA708252}" srcOrd="0" destOrd="0" presId="urn:microsoft.com/office/officeart/2005/8/layout/hierarchy1"/>
    <dgm:cxn modelId="{2F318815-D939-44B1-9BCC-7C8BF43E02D7}" type="presParOf" srcId="{A64B6A63-E5C0-434B-A7E6-233FA99F9D8D}" destId="{6B512873-B70B-43D6-8BD5-4BE15E4898B7}" srcOrd="1" destOrd="0" presId="urn:microsoft.com/office/officeart/2005/8/layout/hierarchy1"/>
    <dgm:cxn modelId="{B43858D7-3637-45E9-A28E-4381A36C1EAF}" type="presParOf" srcId="{9AEF4C31-3592-43F9-9BE1-9F9EEF0F0CCD}" destId="{F3BF475B-60F0-426C-929E-44F01655C1D6}"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0C071B5-DB64-4B3C-B72F-5F4A25BAD896}" type="doc">
      <dgm:prSet loTypeId="urn:microsoft.com/office/officeart/2005/8/layout/hierarchy3" loCatId="hierarchy" qsTypeId="urn:microsoft.com/office/officeart/2005/8/quickstyle/simple5" qsCatId="simple" csTypeId="urn:microsoft.com/office/officeart/2005/8/colors/accent3_2" csCatId="accent3" phldr="1"/>
      <dgm:spPr/>
      <dgm:t>
        <a:bodyPr/>
        <a:lstStyle/>
        <a:p>
          <a:endParaRPr lang="en-US"/>
        </a:p>
      </dgm:t>
    </dgm:pt>
    <dgm:pt modelId="{7802EA3D-95EB-4A90-A397-50A634999051}">
      <dgm:prSet/>
      <dgm:spPr/>
      <dgm:t>
        <a:bodyPr/>
        <a:lstStyle/>
        <a:p>
          <a:r>
            <a:rPr lang="en-US" dirty="0"/>
            <a:t>Marketplaces </a:t>
          </a:r>
          <a:r>
            <a:rPr lang="en-US" dirty="0" err="1"/>
            <a:t>gestionados</a:t>
          </a:r>
          <a:endParaRPr lang="en-US" dirty="0"/>
        </a:p>
      </dgm:t>
    </dgm:pt>
    <dgm:pt modelId="{00AA2539-2D74-4A86-A27B-B6DF11EA21B3}" type="parTrans" cxnId="{188AED5F-7C1F-433F-BAAB-2A11BADD98F5}">
      <dgm:prSet/>
      <dgm:spPr/>
      <dgm:t>
        <a:bodyPr/>
        <a:lstStyle/>
        <a:p>
          <a:endParaRPr lang="en-US"/>
        </a:p>
      </dgm:t>
    </dgm:pt>
    <dgm:pt modelId="{A3E27CC9-10DF-4F36-9974-C19467D8B947}" type="sibTrans" cxnId="{188AED5F-7C1F-433F-BAAB-2A11BADD98F5}">
      <dgm:prSet/>
      <dgm:spPr/>
      <dgm:t>
        <a:bodyPr/>
        <a:lstStyle/>
        <a:p>
          <a:endParaRPr lang="en-US"/>
        </a:p>
      </dgm:t>
    </dgm:pt>
    <dgm:pt modelId="{6621C14D-78C8-4463-981A-CE8C715224AC}">
      <dgm:prSet/>
      <dgm:spPr/>
      <dgm:t>
        <a:bodyPr/>
        <a:lstStyle/>
        <a:p>
          <a:r>
            <a:rPr lang="en-US"/>
            <a:t>Amazon -(almacenes, envíos/ </a:t>
          </a:r>
          <a:r>
            <a:rPr lang="es-ES"/>
            <a:t>Fulfilled by Amazon</a:t>
          </a:r>
          <a:r>
            <a:rPr lang="en-US"/>
            <a:t>).</a:t>
          </a:r>
          <a:endParaRPr lang="en-US" dirty="0"/>
        </a:p>
      </dgm:t>
    </dgm:pt>
    <dgm:pt modelId="{72D9571C-BB78-4452-8918-5FA8771A68F1}" type="parTrans" cxnId="{7C98B8ED-EDDD-4038-A911-ABBA79145691}">
      <dgm:prSet/>
      <dgm:spPr/>
      <dgm:t>
        <a:bodyPr/>
        <a:lstStyle/>
        <a:p>
          <a:endParaRPr lang="en-US"/>
        </a:p>
      </dgm:t>
    </dgm:pt>
    <dgm:pt modelId="{8BDC65DF-543E-4043-B585-6191AD27DDB3}" type="sibTrans" cxnId="{7C98B8ED-EDDD-4038-A911-ABBA79145691}">
      <dgm:prSet/>
      <dgm:spPr/>
      <dgm:t>
        <a:bodyPr/>
        <a:lstStyle/>
        <a:p>
          <a:endParaRPr lang="en-US"/>
        </a:p>
      </dgm:t>
    </dgm:pt>
    <dgm:pt modelId="{97C37F1C-2517-4402-91DA-C15C65ECA59D}">
      <dgm:prSet/>
      <dgm:spPr/>
      <dgm:t>
        <a:bodyPr/>
        <a:lstStyle/>
        <a:p>
          <a:r>
            <a:rPr lang="en-US" dirty="0"/>
            <a:t>Marketplaces B2B, B2C, C2C</a:t>
          </a:r>
        </a:p>
      </dgm:t>
    </dgm:pt>
    <dgm:pt modelId="{AD733D12-B6EB-4315-B369-71573E256F42}" type="parTrans" cxnId="{9343DD15-F166-4E57-866F-7C6CC17EFC4A}">
      <dgm:prSet/>
      <dgm:spPr/>
      <dgm:t>
        <a:bodyPr/>
        <a:lstStyle/>
        <a:p>
          <a:endParaRPr lang="en-US"/>
        </a:p>
      </dgm:t>
    </dgm:pt>
    <dgm:pt modelId="{E6AD3D9C-42B7-4277-97D0-1C1D1F472D75}" type="sibTrans" cxnId="{9343DD15-F166-4E57-866F-7C6CC17EFC4A}">
      <dgm:prSet/>
      <dgm:spPr/>
      <dgm:t>
        <a:bodyPr/>
        <a:lstStyle/>
        <a:p>
          <a:endParaRPr lang="en-US"/>
        </a:p>
      </dgm:t>
    </dgm:pt>
    <dgm:pt modelId="{9C219CB4-E36D-46C1-A11F-7A6E071F1C07}">
      <dgm:prSet/>
      <dgm:spPr/>
      <dgm:t>
        <a:bodyPr/>
        <a:lstStyle/>
        <a:p>
          <a:r>
            <a:rPr lang="es-ES"/>
            <a:t>Por razón del producto o servicios</a:t>
          </a:r>
          <a:endParaRPr lang="en-US" dirty="0"/>
        </a:p>
      </dgm:t>
    </dgm:pt>
    <dgm:pt modelId="{6FEA7F25-EA26-4D8A-9F30-8711EA0CEEE6}" type="parTrans" cxnId="{4150213A-EFB9-4527-BF63-73CFAACED20D}">
      <dgm:prSet/>
      <dgm:spPr/>
      <dgm:t>
        <a:bodyPr/>
        <a:lstStyle/>
        <a:p>
          <a:endParaRPr lang="en-US"/>
        </a:p>
      </dgm:t>
    </dgm:pt>
    <dgm:pt modelId="{0201BDC5-52C3-487A-8E88-5555A9575075}" type="sibTrans" cxnId="{4150213A-EFB9-4527-BF63-73CFAACED20D}">
      <dgm:prSet/>
      <dgm:spPr/>
      <dgm:t>
        <a:bodyPr/>
        <a:lstStyle/>
        <a:p>
          <a:endParaRPr lang="en-US"/>
        </a:p>
      </dgm:t>
    </dgm:pt>
    <dgm:pt modelId="{6939FCB6-FBF5-4EFA-BEE6-3A31FD3DD295}">
      <dgm:prSet/>
      <dgm:spPr/>
      <dgm:t>
        <a:bodyPr/>
        <a:lstStyle/>
        <a:p>
          <a:r>
            <a:rPr lang="en-US" dirty="0"/>
            <a:t>Marketplace vertical u horizontal</a:t>
          </a:r>
        </a:p>
      </dgm:t>
    </dgm:pt>
    <dgm:pt modelId="{A0951F46-380D-451F-B32B-5E4117385598}" type="parTrans" cxnId="{680FE8D2-22C6-4F8A-962D-253D64AB9648}">
      <dgm:prSet/>
      <dgm:spPr/>
      <dgm:t>
        <a:bodyPr/>
        <a:lstStyle/>
        <a:p>
          <a:endParaRPr lang="en-US"/>
        </a:p>
      </dgm:t>
    </dgm:pt>
    <dgm:pt modelId="{E17D85A7-19F0-459A-B579-2D811455D425}" type="sibTrans" cxnId="{680FE8D2-22C6-4F8A-962D-253D64AB9648}">
      <dgm:prSet/>
      <dgm:spPr/>
      <dgm:t>
        <a:bodyPr/>
        <a:lstStyle/>
        <a:p>
          <a:endParaRPr lang="en-US"/>
        </a:p>
      </dgm:t>
    </dgm:pt>
    <dgm:pt modelId="{A69A4235-4892-4BD4-AEFF-8F589589779E}">
      <dgm:prSet/>
      <dgm:spPr/>
      <dgm:t>
        <a:bodyPr/>
        <a:lstStyle/>
        <a:p>
          <a:r>
            <a:rPr lang="en-US" dirty="0"/>
            <a:t>B2B y B2C</a:t>
          </a:r>
        </a:p>
      </dgm:t>
    </dgm:pt>
    <dgm:pt modelId="{0EEEE207-2BC2-4836-9011-1A67ED5C3A78}" type="sibTrans" cxnId="{299563DB-14C0-4E85-9954-02E352BB04E3}">
      <dgm:prSet/>
      <dgm:spPr/>
      <dgm:t>
        <a:bodyPr/>
        <a:lstStyle/>
        <a:p>
          <a:endParaRPr lang="en-US"/>
        </a:p>
      </dgm:t>
    </dgm:pt>
    <dgm:pt modelId="{9FBE0CC7-FE49-4179-A7DC-4DC941859E6E}" type="parTrans" cxnId="{299563DB-14C0-4E85-9954-02E352BB04E3}">
      <dgm:prSet/>
      <dgm:spPr/>
      <dgm:t>
        <a:bodyPr/>
        <a:lstStyle/>
        <a:p>
          <a:endParaRPr lang="en-US"/>
        </a:p>
      </dgm:t>
    </dgm:pt>
    <dgm:pt modelId="{CFF9F1C2-6D97-49BA-A77D-638BFB32CA22}">
      <dgm:prSet/>
      <dgm:spPr/>
      <dgm:t>
        <a:bodyPr/>
        <a:lstStyle/>
        <a:p>
          <a:r>
            <a:rPr lang="en-US" dirty="0" err="1"/>
            <a:t>Especializados</a:t>
          </a:r>
          <a:r>
            <a:rPr lang="en-US" dirty="0"/>
            <a:t> o no (no </a:t>
          </a:r>
          <a:r>
            <a:rPr lang="en-US" dirty="0" err="1"/>
            <a:t>especializado</a:t>
          </a:r>
          <a:r>
            <a:rPr lang="en-US" dirty="0"/>
            <a:t>)</a:t>
          </a:r>
        </a:p>
      </dgm:t>
    </dgm:pt>
    <dgm:pt modelId="{06244535-6CA0-42F4-BF96-E78D2F83C5A0}" type="sibTrans" cxnId="{6D3A3A1A-BD51-4F2A-9330-0CA388828FCE}">
      <dgm:prSet/>
      <dgm:spPr/>
      <dgm:t>
        <a:bodyPr/>
        <a:lstStyle/>
        <a:p>
          <a:endParaRPr lang="en-US"/>
        </a:p>
      </dgm:t>
    </dgm:pt>
    <dgm:pt modelId="{21930C9A-03DA-421D-B8DE-8E0C31CE95F6}" type="parTrans" cxnId="{6D3A3A1A-BD51-4F2A-9330-0CA388828FCE}">
      <dgm:prSet/>
      <dgm:spPr/>
      <dgm:t>
        <a:bodyPr/>
        <a:lstStyle/>
        <a:p>
          <a:endParaRPr lang="en-US"/>
        </a:p>
      </dgm:t>
    </dgm:pt>
    <dgm:pt modelId="{3E262F88-087A-463E-BB80-F4204618C273}">
      <dgm:prSet/>
      <dgm:spPr/>
      <dgm:t>
        <a:bodyPr/>
        <a:lstStyle/>
        <a:p>
          <a:r>
            <a:rPr lang="en-US" dirty="0"/>
            <a:t>Marketplace horizontal</a:t>
          </a:r>
        </a:p>
      </dgm:t>
    </dgm:pt>
    <dgm:pt modelId="{E08FFAB3-2F57-4937-B400-2C116D7AD147}" type="sibTrans" cxnId="{E12C7058-2249-4BAC-B9FC-683AA0450A80}">
      <dgm:prSet/>
      <dgm:spPr/>
      <dgm:t>
        <a:bodyPr/>
        <a:lstStyle/>
        <a:p>
          <a:endParaRPr lang="en-US"/>
        </a:p>
      </dgm:t>
    </dgm:pt>
    <dgm:pt modelId="{3AE2D086-BC5F-4ED5-9733-62C403C99FB5}" type="parTrans" cxnId="{E12C7058-2249-4BAC-B9FC-683AA0450A80}">
      <dgm:prSet/>
      <dgm:spPr/>
      <dgm:t>
        <a:bodyPr/>
        <a:lstStyle/>
        <a:p>
          <a:endParaRPr lang="en-US"/>
        </a:p>
      </dgm:t>
    </dgm:pt>
    <dgm:pt modelId="{FF6E0687-AD44-42FF-BA9D-706170DC0BE2}" type="pres">
      <dgm:prSet presAssocID="{E0C071B5-DB64-4B3C-B72F-5F4A25BAD896}" presName="diagram" presStyleCnt="0">
        <dgm:presLayoutVars>
          <dgm:chPref val="1"/>
          <dgm:dir/>
          <dgm:animOne val="branch"/>
          <dgm:animLvl val="lvl"/>
          <dgm:resizeHandles/>
        </dgm:presLayoutVars>
      </dgm:prSet>
      <dgm:spPr/>
    </dgm:pt>
    <dgm:pt modelId="{2B478A8D-44E9-45A7-ACB3-E003A616B4DF}" type="pres">
      <dgm:prSet presAssocID="{7802EA3D-95EB-4A90-A397-50A634999051}" presName="root" presStyleCnt="0"/>
      <dgm:spPr/>
    </dgm:pt>
    <dgm:pt modelId="{2C64D28E-791A-484B-9804-4DAADCF74BA4}" type="pres">
      <dgm:prSet presAssocID="{7802EA3D-95EB-4A90-A397-50A634999051}" presName="rootComposite" presStyleCnt="0"/>
      <dgm:spPr/>
    </dgm:pt>
    <dgm:pt modelId="{3B17F616-AA5A-4007-904F-AC2FF64C1EFE}" type="pres">
      <dgm:prSet presAssocID="{7802EA3D-95EB-4A90-A397-50A634999051}" presName="rootText" presStyleLbl="node1" presStyleIdx="0" presStyleCnt="4"/>
      <dgm:spPr/>
    </dgm:pt>
    <dgm:pt modelId="{95ED8BD1-0FDB-43FE-837C-2E08C1BB1854}" type="pres">
      <dgm:prSet presAssocID="{7802EA3D-95EB-4A90-A397-50A634999051}" presName="rootConnector" presStyleLbl="node1" presStyleIdx="0" presStyleCnt="4"/>
      <dgm:spPr/>
    </dgm:pt>
    <dgm:pt modelId="{ED005024-7C50-46FB-B1A0-510E112876CC}" type="pres">
      <dgm:prSet presAssocID="{7802EA3D-95EB-4A90-A397-50A634999051}" presName="childShape" presStyleCnt="0"/>
      <dgm:spPr/>
    </dgm:pt>
    <dgm:pt modelId="{BCEEB5F2-422A-4C71-8E0D-DFD2C1B94871}" type="pres">
      <dgm:prSet presAssocID="{72D9571C-BB78-4452-8918-5FA8771A68F1}" presName="Name13" presStyleLbl="parChTrans1D2" presStyleIdx="0" presStyleCnt="4"/>
      <dgm:spPr/>
    </dgm:pt>
    <dgm:pt modelId="{7C1FB6FD-FACA-4417-A9A7-711DF1E80DAA}" type="pres">
      <dgm:prSet presAssocID="{6621C14D-78C8-4463-981A-CE8C715224AC}" presName="childText" presStyleLbl="bgAcc1" presStyleIdx="0" presStyleCnt="4">
        <dgm:presLayoutVars>
          <dgm:bulletEnabled val="1"/>
        </dgm:presLayoutVars>
      </dgm:prSet>
      <dgm:spPr/>
    </dgm:pt>
    <dgm:pt modelId="{57084F8B-5BDB-428D-8376-49458588E1FA}" type="pres">
      <dgm:prSet presAssocID="{97C37F1C-2517-4402-91DA-C15C65ECA59D}" presName="root" presStyleCnt="0"/>
      <dgm:spPr/>
    </dgm:pt>
    <dgm:pt modelId="{11D77E1A-3124-4A2B-B511-273A54EEE4BA}" type="pres">
      <dgm:prSet presAssocID="{97C37F1C-2517-4402-91DA-C15C65ECA59D}" presName="rootComposite" presStyleCnt="0"/>
      <dgm:spPr/>
    </dgm:pt>
    <dgm:pt modelId="{EA9C9238-6201-4F85-AECA-6673F483F0A0}" type="pres">
      <dgm:prSet presAssocID="{97C37F1C-2517-4402-91DA-C15C65ECA59D}" presName="rootText" presStyleLbl="node1" presStyleIdx="1" presStyleCnt="4"/>
      <dgm:spPr/>
    </dgm:pt>
    <dgm:pt modelId="{7E88C819-8214-4525-BA02-000F440E6CC5}" type="pres">
      <dgm:prSet presAssocID="{97C37F1C-2517-4402-91DA-C15C65ECA59D}" presName="rootConnector" presStyleLbl="node1" presStyleIdx="1" presStyleCnt="4"/>
      <dgm:spPr/>
    </dgm:pt>
    <dgm:pt modelId="{9287008B-8FFD-4990-83F3-6CC4A503B405}" type="pres">
      <dgm:prSet presAssocID="{97C37F1C-2517-4402-91DA-C15C65ECA59D}" presName="childShape" presStyleCnt="0"/>
      <dgm:spPr/>
    </dgm:pt>
    <dgm:pt modelId="{95D0D7A3-FD3D-4A94-B020-E4B335B2A374}" type="pres">
      <dgm:prSet presAssocID="{9FBE0CC7-FE49-4179-A7DC-4DC941859E6E}" presName="Name13" presStyleLbl="parChTrans1D2" presStyleIdx="1" presStyleCnt="4"/>
      <dgm:spPr/>
    </dgm:pt>
    <dgm:pt modelId="{B86F9EA4-8530-476F-8EEB-5C4B100F3027}" type="pres">
      <dgm:prSet presAssocID="{A69A4235-4892-4BD4-AEFF-8F589589779E}" presName="childText" presStyleLbl="bgAcc1" presStyleIdx="1" presStyleCnt="4">
        <dgm:presLayoutVars>
          <dgm:bulletEnabled val="1"/>
        </dgm:presLayoutVars>
      </dgm:prSet>
      <dgm:spPr/>
    </dgm:pt>
    <dgm:pt modelId="{28BEF0F9-7810-4F11-A6C9-798756383681}" type="pres">
      <dgm:prSet presAssocID="{9C219CB4-E36D-46C1-A11F-7A6E071F1C07}" presName="root" presStyleCnt="0"/>
      <dgm:spPr/>
    </dgm:pt>
    <dgm:pt modelId="{F98D6133-6DDE-4115-9504-666F5582C025}" type="pres">
      <dgm:prSet presAssocID="{9C219CB4-E36D-46C1-A11F-7A6E071F1C07}" presName="rootComposite" presStyleCnt="0"/>
      <dgm:spPr/>
    </dgm:pt>
    <dgm:pt modelId="{595C70F2-2E02-47F7-98DE-ADB9BF2F6C26}" type="pres">
      <dgm:prSet presAssocID="{9C219CB4-E36D-46C1-A11F-7A6E071F1C07}" presName="rootText" presStyleLbl="node1" presStyleIdx="2" presStyleCnt="4"/>
      <dgm:spPr/>
    </dgm:pt>
    <dgm:pt modelId="{1BF786BE-C51D-406D-A0B4-41F8C0D6BF5B}" type="pres">
      <dgm:prSet presAssocID="{9C219CB4-E36D-46C1-A11F-7A6E071F1C07}" presName="rootConnector" presStyleLbl="node1" presStyleIdx="2" presStyleCnt="4"/>
      <dgm:spPr/>
    </dgm:pt>
    <dgm:pt modelId="{ADBE7B93-3A32-43E7-8EBE-70A050A9F3D4}" type="pres">
      <dgm:prSet presAssocID="{9C219CB4-E36D-46C1-A11F-7A6E071F1C07}" presName="childShape" presStyleCnt="0"/>
      <dgm:spPr/>
    </dgm:pt>
    <dgm:pt modelId="{8C856664-5C30-4476-9E22-8D22B0F2A959}" type="pres">
      <dgm:prSet presAssocID="{21930C9A-03DA-421D-B8DE-8E0C31CE95F6}" presName="Name13" presStyleLbl="parChTrans1D2" presStyleIdx="2" presStyleCnt="4"/>
      <dgm:spPr/>
    </dgm:pt>
    <dgm:pt modelId="{C63C3BEA-0B53-4C64-BEA7-C09FE1668BB7}" type="pres">
      <dgm:prSet presAssocID="{CFF9F1C2-6D97-49BA-A77D-638BFB32CA22}" presName="childText" presStyleLbl="bgAcc1" presStyleIdx="2" presStyleCnt="4" custLinFactNeighborX="-7336" custLinFactNeighborY="-972">
        <dgm:presLayoutVars>
          <dgm:bulletEnabled val="1"/>
        </dgm:presLayoutVars>
      </dgm:prSet>
      <dgm:spPr/>
    </dgm:pt>
    <dgm:pt modelId="{67548AE9-BCE7-4D84-84C3-E317A0641CFB}" type="pres">
      <dgm:prSet presAssocID="{6939FCB6-FBF5-4EFA-BEE6-3A31FD3DD295}" presName="root" presStyleCnt="0"/>
      <dgm:spPr/>
    </dgm:pt>
    <dgm:pt modelId="{770B680D-E60F-421C-BDC7-94033B6EDF38}" type="pres">
      <dgm:prSet presAssocID="{6939FCB6-FBF5-4EFA-BEE6-3A31FD3DD295}" presName="rootComposite" presStyleCnt="0"/>
      <dgm:spPr/>
    </dgm:pt>
    <dgm:pt modelId="{4837D627-A7C2-40D3-B027-7E83401CB967}" type="pres">
      <dgm:prSet presAssocID="{6939FCB6-FBF5-4EFA-BEE6-3A31FD3DD295}" presName="rootText" presStyleLbl="node1" presStyleIdx="3" presStyleCnt="4"/>
      <dgm:spPr/>
    </dgm:pt>
    <dgm:pt modelId="{11786FB9-75F3-479C-AE08-7C36496B588A}" type="pres">
      <dgm:prSet presAssocID="{6939FCB6-FBF5-4EFA-BEE6-3A31FD3DD295}" presName="rootConnector" presStyleLbl="node1" presStyleIdx="3" presStyleCnt="4"/>
      <dgm:spPr/>
    </dgm:pt>
    <dgm:pt modelId="{FE03D4A8-B204-4CAC-91B9-B2A6A1CA1C41}" type="pres">
      <dgm:prSet presAssocID="{6939FCB6-FBF5-4EFA-BEE6-3A31FD3DD295}" presName="childShape" presStyleCnt="0"/>
      <dgm:spPr/>
    </dgm:pt>
    <dgm:pt modelId="{81CCD18B-1E2A-451B-8FA3-6FFF4E8943DF}" type="pres">
      <dgm:prSet presAssocID="{3AE2D086-BC5F-4ED5-9733-62C403C99FB5}" presName="Name13" presStyleLbl="parChTrans1D2" presStyleIdx="3" presStyleCnt="4"/>
      <dgm:spPr/>
    </dgm:pt>
    <dgm:pt modelId="{147F89B2-372A-42D2-9788-1609FE0BBCC6}" type="pres">
      <dgm:prSet presAssocID="{3E262F88-087A-463E-BB80-F4204618C273}" presName="childText" presStyleLbl="bgAcc1" presStyleIdx="3" presStyleCnt="4">
        <dgm:presLayoutVars>
          <dgm:bulletEnabled val="1"/>
        </dgm:presLayoutVars>
      </dgm:prSet>
      <dgm:spPr/>
    </dgm:pt>
  </dgm:ptLst>
  <dgm:cxnLst>
    <dgm:cxn modelId="{B42F9306-C766-47F1-8F5A-F68064599433}" type="presOf" srcId="{97C37F1C-2517-4402-91DA-C15C65ECA59D}" destId="{7E88C819-8214-4525-BA02-000F440E6CC5}" srcOrd="1" destOrd="0" presId="urn:microsoft.com/office/officeart/2005/8/layout/hierarchy3"/>
    <dgm:cxn modelId="{B5DE2007-DB30-4562-807F-C30EA871F1F9}" type="presOf" srcId="{6939FCB6-FBF5-4EFA-BEE6-3A31FD3DD295}" destId="{4837D627-A7C2-40D3-B027-7E83401CB967}" srcOrd="0" destOrd="0" presId="urn:microsoft.com/office/officeart/2005/8/layout/hierarchy3"/>
    <dgm:cxn modelId="{8511730B-D92D-454A-8D76-7B41C3D776F2}" type="presOf" srcId="{7802EA3D-95EB-4A90-A397-50A634999051}" destId="{95ED8BD1-0FDB-43FE-837C-2E08C1BB1854}" srcOrd="1" destOrd="0" presId="urn:microsoft.com/office/officeart/2005/8/layout/hierarchy3"/>
    <dgm:cxn modelId="{9343DD15-F166-4E57-866F-7C6CC17EFC4A}" srcId="{E0C071B5-DB64-4B3C-B72F-5F4A25BAD896}" destId="{97C37F1C-2517-4402-91DA-C15C65ECA59D}" srcOrd="1" destOrd="0" parTransId="{AD733D12-B6EB-4315-B369-71573E256F42}" sibTransId="{E6AD3D9C-42B7-4277-97D0-1C1D1F472D75}"/>
    <dgm:cxn modelId="{6D3A3A1A-BD51-4F2A-9330-0CA388828FCE}" srcId="{9C219CB4-E36D-46C1-A11F-7A6E071F1C07}" destId="{CFF9F1C2-6D97-49BA-A77D-638BFB32CA22}" srcOrd="0" destOrd="0" parTransId="{21930C9A-03DA-421D-B8DE-8E0C31CE95F6}" sibTransId="{06244535-6CA0-42F4-BF96-E78D2F83C5A0}"/>
    <dgm:cxn modelId="{FA791529-3B27-46E0-9A05-B032BB943596}" type="presOf" srcId="{A69A4235-4892-4BD4-AEFF-8F589589779E}" destId="{B86F9EA4-8530-476F-8EEB-5C4B100F3027}" srcOrd="0" destOrd="0" presId="urn:microsoft.com/office/officeart/2005/8/layout/hierarchy3"/>
    <dgm:cxn modelId="{4150213A-EFB9-4527-BF63-73CFAACED20D}" srcId="{E0C071B5-DB64-4B3C-B72F-5F4A25BAD896}" destId="{9C219CB4-E36D-46C1-A11F-7A6E071F1C07}" srcOrd="2" destOrd="0" parTransId="{6FEA7F25-EA26-4D8A-9F30-8711EA0CEEE6}" sibTransId="{0201BDC5-52C3-487A-8E88-5555A9575075}"/>
    <dgm:cxn modelId="{9745F740-A89F-4408-94F7-7DBC949C170A}" type="presOf" srcId="{9FBE0CC7-FE49-4179-A7DC-4DC941859E6E}" destId="{95D0D7A3-FD3D-4A94-B020-E4B335B2A374}" srcOrd="0" destOrd="0" presId="urn:microsoft.com/office/officeart/2005/8/layout/hierarchy3"/>
    <dgm:cxn modelId="{188AED5F-7C1F-433F-BAAB-2A11BADD98F5}" srcId="{E0C071B5-DB64-4B3C-B72F-5F4A25BAD896}" destId="{7802EA3D-95EB-4A90-A397-50A634999051}" srcOrd="0" destOrd="0" parTransId="{00AA2539-2D74-4A86-A27B-B6DF11EA21B3}" sibTransId="{A3E27CC9-10DF-4F36-9974-C19467D8B947}"/>
    <dgm:cxn modelId="{2EB8134C-2615-4AA0-9708-57983D866A44}" type="presOf" srcId="{7802EA3D-95EB-4A90-A397-50A634999051}" destId="{3B17F616-AA5A-4007-904F-AC2FF64C1EFE}" srcOrd="0" destOrd="0" presId="urn:microsoft.com/office/officeart/2005/8/layout/hierarchy3"/>
    <dgm:cxn modelId="{E700954E-C9C5-4C97-9543-61D6FB33B2BD}" type="presOf" srcId="{21930C9A-03DA-421D-B8DE-8E0C31CE95F6}" destId="{8C856664-5C30-4476-9E22-8D22B0F2A959}" srcOrd="0" destOrd="0" presId="urn:microsoft.com/office/officeart/2005/8/layout/hierarchy3"/>
    <dgm:cxn modelId="{C57B4D51-8691-4F3A-B7F7-557632E3AFA8}" type="presOf" srcId="{6939FCB6-FBF5-4EFA-BEE6-3A31FD3DD295}" destId="{11786FB9-75F3-479C-AE08-7C36496B588A}" srcOrd="1" destOrd="0" presId="urn:microsoft.com/office/officeart/2005/8/layout/hierarchy3"/>
    <dgm:cxn modelId="{1C71D252-8910-4727-A5DC-A8FEDA7587D8}" type="presOf" srcId="{9C219CB4-E36D-46C1-A11F-7A6E071F1C07}" destId="{1BF786BE-C51D-406D-A0B4-41F8C0D6BF5B}" srcOrd="1" destOrd="0" presId="urn:microsoft.com/office/officeart/2005/8/layout/hierarchy3"/>
    <dgm:cxn modelId="{1E701855-E33A-4CB4-B98D-54902770B6B2}" type="presOf" srcId="{72D9571C-BB78-4452-8918-5FA8771A68F1}" destId="{BCEEB5F2-422A-4C71-8E0D-DFD2C1B94871}" srcOrd="0" destOrd="0" presId="urn:microsoft.com/office/officeart/2005/8/layout/hierarchy3"/>
    <dgm:cxn modelId="{37FA1976-1FF4-4DBC-8363-562794C529D9}" type="presOf" srcId="{6621C14D-78C8-4463-981A-CE8C715224AC}" destId="{7C1FB6FD-FACA-4417-A9A7-711DF1E80DAA}" srcOrd="0" destOrd="0" presId="urn:microsoft.com/office/officeart/2005/8/layout/hierarchy3"/>
    <dgm:cxn modelId="{E12C7058-2249-4BAC-B9FC-683AA0450A80}" srcId="{6939FCB6-FBF5-4EFA-BEE6-3A31FD3DD295}" destId="{3E262F88-087A-463E-BB80-F4204618C273}" srcOrd="0" destOrd="0" parTransId="{3AE2D086-BC5F-4ED5-9733-62C403C99FB5}" sibTransId="{E08FFAB3-2F57-4937-B400-2C116D7AD147}"/>
    <dgm:cxn modelId="{4C96C8A5-8013-4D1F-8FA1-538059C3DC53}" type="presOf" srcId="{3AE2D086-BC5F-4ED5-9733-62C403C99FB5}" destId="{81CCD18B-1E2A-451B-8FA3-6FFF4E8943DF}" srcOrd="0" destOrd="0" presId="urn:microsoft.com/office/officeart/2005/8/layout/hierarchy3"/>
    <dgm:cxn modelId="{6D0BC4C2-B0B6-4682-8E83-81EBC43B22EC}" type="presOf" srcId="{3E262F88-087A-463E-BB80-F4204618C273}" destId="{147F89B2-372A-42D2-9788-1609FE0BBCC6}" srcOrd="0" destOrd="0" presId="urn:microsoft.com/office/officeart/2005/8/layout/hierarchy3"/>
    <dgm:cxn modelId="{B9D7D6C2-B48F-4499-B542-75E7BA66C8E6}" type="presOf" srcId="{CFF9F1C2-6D97-49BA-A77D-638BFB32CA22}" destId="{C63C3BEA-0B53-4C64-BEA7-C09FE1668BB7}" srcOrd="0" destOrd="0" presId="urn:microsoft.com/office/officeart/2005/8/layout/hierarchy3"/>
    <dgm:cxn modelId="{47B8FBC8-B756-4229-BE81-8E3890312C1B}" type="presOf" srcId="{97C37F1C-2517-4402-91DA-C15C65ECA59D}" destId="{EA9C9238-6201-4F85-AECA-6673F483F0A0}" srcOrd="0" destOrd="0" presId="urn:microsoft.com/office/officeart/2005/8/layout/hierarchy3"/>
    <dgm:cxn modelId="{680FE8D2-22C6-4F8A-962D-253D64AB9648}" srcId="{E0C071B5-DB64-4B3C-B72F-5F4A25BAD896}" destId="{6939FCB6-FBF5-4EFA-BEE6-3A31FD3DD295}" srcOrd="3" destOrd="0" parTransId="{A0951F46-380D-451F-B32B-5E4117385598}" sibTransId="{E17D85A7-19F0-459A-B579-2D811455D425}"/>
    <dgm:cxn modelId="{299563DB-14C0-4E85-9954-02E352BB04E3}" srcId="{97C37F1C-2517-4402-91DA-C15C65ECA59D}" destId="{A69A4235-4892-4BD4-AEFF-8F589589779E}" srcOrd="0" destOrd="0" parTransId="{9FBE0CC7-FE49-4179-A7DC-4DC941859E6E}" sibTransId="{0EEEE207-2BC2-4836-9011-1A67ED5C3A78}"/>
    <dgm:cxn modelId="{7C98B8ED-EDDD-4038-A911-ABBA79145691}" srcId="{7802EA3D-95EB-4A90-A397-50A634999051}" destId="{6621C14D-78C8-4463-981A-CE8C715224AC}" srcOrd="0" destOrd="0" parTransId="{72D9571C-BB78-4452-8918-5FA8771A68F1}" sibTransId="{8BDC65DF-543E-4043-B585-6191AD27DDB3}"/>
    <dgm:cxn modelId="{F0DFFAEF-8940-4492-8BE8-0DAF35AD4D07}" type="presOf" srcId="{E0C071B5-DB64-4B3C-B72F-5F4A25BAD896}" destId="{FF6E0687-AD44-42FF-BA9D-706170DC0BE2}" srcOrd="0" destOrd="0" presId="urn:microsoft.com/office/officeart/2005/8/layout/hierarchy3"/>
    <dgm:cxn modelId="{8F2668F3-7E49-4211-86F7-F77016F5F8EA}" type="presOf" srcId="{9C219CB4-E36D-46C1-A11F-7A6E071F1C07}" destId="{595C70F2-2E02-47F7-98DE-ADB9BF2F6C26}" srcOrd="0" destOrd="0" presId="urn:microsoft.com/office/officeart/2005/8/layout/hierarchy3"/>
    <dgm:cxn modelId="{E0FED6D8-CFD2-4A18-A5A1-85E52ED031B1}" type="presParOf" srcId="{FF6E0687-AD44-42FF-BA9D-706170DC0BE2}" destId="{2B478A8D-44E9-45A7-ACB3-E003A616B4DF}" srcOrd="0" destOrd="0" presId="urn:microsoft.com/office/officeart/2005/8/layout/hierarchy3"/>
    <dgm:cxn modelId="{F7D157B8-11F2-4349-BABA-C92254A3E5E3}" type="presParOf" srcId="{2B478A8D-44E9-45A7-ACB3-E003A616B4DF}" destId="{2C64D28E-791A-484B-9804-4DAADCF74BA4}" srcOrd="0" destOrd="0" presId="urn:microsoft.com/office/officeart/2005/8/layout/hierarchy3"/>
    <dgm:cxn modelId="{69C439C7-32B6-44D0-ADCF-31071B8B5C43}" type="presParOf" srcId="{2C64D28E-791A-484B-9804-4DAADCF74BA4}" destId="{3B17F616-AA5A-4007-904F-AC2FF64C1EFE}" srcOrd="0" destOrd="0" presId="urn:microsoft.com/office/officeart/2005/8/layout/hierarchy3"/>
    <dgm:cxn modelId="{6E7A4993-5471-49AC-9D78-A16A2A4FB5C7}" type="presParOf" srcId="{2C64D28E-791A-484B-9804-4DAADCF74BA4}" destId="{95ED8BD1-0FDB-43FE-837C-2E08C1BB1854}" srcOrd="1" destOrd="0" presId="urn:microsoft.com/office/officeart/2005/8/layout/hierarchy3"/>
    <dgm:cxn modelId="{366E902B-32E7-47E7-A0C9-42E134304C05}" type="presParOf" srcId="{2B478A8D-44E9-45A7-ACB3-E003A616B4DF}" destId="{ED005024-7C50-46FB-B1A0-510E112876CC}" srcOrd="1" destOrd="0" presId="urn:microsoft.com/office/officeart/2005/8/layout/hierarchy3"/>
    <dgm:cxn modelId="{450F2474-B9F1-4323-937F-A878BDEB0CEE}" type="presParOf" srcId="{ED005024-7C50-46FB-B1A0-510E112876CC}" destId="{BCEEB5F2-422A-4C71-8E0D-DFD2C1B94871}" srcOrd="0" destOrd="0" presId="urn:microsoft.com/office/officeart/2005/8/layout/hierarchy3"/>
    <dgm:cxn modelId="{A261D76E-E752-4545-B23D-9F8D28D87C7B}" type="presParOf" srcId="{ED005024-7C50-46FB-B1A0-510E112876CC}" destId="{7C1FB6FD-FACA-4417-A9A7-711DF1E80DAA}" srcOrd="1" destOrd="0" presId="urn:microsoft.com/office/officeart/2005/8/layout/hierarchy3"/>
    <dgm:cxn modelId="{3307DA54-E8BB-4360-B9E7-78786ACF0611}" type="presParOf" srcId="{FF6E0687-AD44-42FF-BA9D-706170DC0BE2}" destId="{57084F8B-5BDB-428D-8376-49458588E1FA}" srcOrd="1" destOrd="0" presId="urn:microsoft.com/office/officeart/2005/8/layout/hierarchy3"/>
    <dgm:cxn modelId="{F8667369-3E9E-47A5-B5FD-F174FA2E6936}" type="presParOf" srcId="{57084F8B-5BDB-428D-8376-49458588E1FA}" destId="{11D77E1A-3124-4A2B-B511-273A54EEE4BA}" srcOrd="0" destOrd="0" presId="urn:microsoft.com/office/officeart/2005/8/layout/hierarchy3"/>
    <dgm:cxn modelId="{54465142-02CA-4C19-9E4F-C0D0C224F34D}" type="presParOf" srcId="{11D77E1A-3124-4A2B-B511-273A54EEE4BA}" destId="{EA9C9238-6201-4F85-AECA-6673F483F0A0}" srcOrd="0" destOrd="0" presId="urn:microsoft.com/office/officeart/2005/8/layout/hierarchy3"/>
    <dgm:cxn modelId="{F864344D-B3F1-48FD-9BD3-B074378F5C99}" type="presParOf" srcId="{11D77E1A-3124-4A2B-B511-273A54EEE4BA}" destId="{7E88C819-8214-4525-BA02-000F440E6CC5}" srcOrd="1" destOrd="0" presId="urn:microsoft.com/office/officeart/2005/8/layout/hierarchy3"/>
    <dgm:cxn modelId="{6633C02D-3642-47CD-83B3-518D6BF8BD87}" type="presParOf" srcId="{57084F8B-5BDB-428D-8376-49458588E1FA}" destId="{9287008B-8FFD-4990-83F3-6CC4A503B405}" srcOrd="1" destOrd="0" presId="urn:microsoft.com/office/officeart/2005/8/layout/hierarchy3"/>
    <dgm:cxn modelId="{6DC3DBC3-DF3C-4DC8-9AA4-D7B54B06FBAB}" type="presParOf" srcId="{9287008B-8FFD-4990-83F3-6CC4A503B405}" destId="{95D0D7A3-FD3D-4A94-B020-E4B335B2A374}" srcOrd="0" destOrd="0" presId="urn:microsoft.com/office/officeart/2005/8/layout/hierarchy3"/>
    <dgm:cxn modelId="{6FCEF7D6-586C-49CE-9C5C-189D15EC9FE8}" type="presParOf" srcId="{9287008B-8FFD-4990-83F3-6CC4A503B405}" destId="{B86F9EA4-8530-476F-8EEB-5C4B100F3027}" srcOrd="1" destOrd="0" presId="urn:microsoft.com/office/officeart/2005/8/layout/hierarchy3"/>
    <dgm:cxn modelId="{6173822E-80DA-4310-BF40-B043486CFCF9}" type="presParOf" srcId="{FF6E0687-AD44-42FF-BA9D-706170DC0BE2}" destId="{28BEF0F9-7810-4F11-A6C9-798756383681}" srcOrd="2" destOrd="0" presId="urn:microsoft.com/office/officeart/2005/8/layout/hierarchy3"/>
    <dgm:cxn modelId="{B41B208D-374E-4B0C-8D55-EDC383184927}" type="presParOf" srcId="{28BEF0F9-7810-4F11-A6C9-798756383681}" destId="{F98D6133-6DDE-4115-9504-666F5582C025}" srcOrd="0" destOrd="0" presId="urn:microsoft.com/office/officeart/2005/8/layout/hierarchy3"/>
    <dgm:cxn modelId="{16020E6D-2BDB-4D80-B62A-1AC4C62FEAD3}" type="presParOf" srcId="{F98D6133-6DDE-4115-9504-666F5582C025}" destId="{595C70F2-2E02-47F7-98DE-ADB9BF2F6C26}" srcOrd="0" destOrd="0" presId="urn:microsoft.com/office/officeart/2005/8/layout/hierarchy3"/>
    <dgm:cxn modelId="{0BFC7ADE-5319-4757-B315-B761263D4C13}" type="presParOf" srcId="{F98D6133-6DDE-4115-9504-666F5582C025}" destId="{1BF786BE-C51D-406D-A0B4-41F8C0D6BF5B}" srcOrd="1" destOrd="0" presId="urn:microsoft.com/office/officeart/2005/8/layout/hierarchy3"/>
    <dgm:cxn modelId="{30464A41-3C96-4441-9DE2-D5D9DBFD3DC9}" type="presParOf" srcId="{28BEF0F9-7810-4F11-A6C9-798756383681}" destId="{ADBE7B93-3A32-43E7-8EBE-70A050A9F3D4}" srcOrd="1" destOrd="0" presId="urn:microsoft.com/office/officeart/2005/8/layout/hierarchy3"/>
    <dgm:cxn modelId="{1FF86506-4237-4B72-B1B8-84829875F9C5}" type="presParOf" srcId="{ADBE7B93-3A32-43E7-8EBE-70A050A9F3D4}" destId="{8C856664-5C30-4476-9E22-8D22B0F2A959}" srcOrd="0" destOrd="0" presId="urn:microsoft.com/office/officeart/2005/8/layout/hierarchy3"/>
    <dgm:cxn modelId="{DE60DB8D-9FEB-4F36-862A-935056BF5997}" type="presParOf" srcId="{ADBE7B93-3A32-43E7-8EBE-70A050A9F3D4}" destId="{C63C3BEA-0B53-4C64-BEA7-C09FE1668BB7}" srcOrd="1" destOrd="0" presId="urn:microsoft.com/office/officeart/2005/8/layout/hierarchy3"/>
    <dgm:cxn modelId="{F093F1F9-8F0E-4CE8-8E04-403FAE761CB0}" type="presParOf" srcId="{FF6E0687-AD44-42FF-BA9D-706170DC0BE2}" destId="{67548AE9-BCE7-4D84-84C3-E317A0641CFB}" srcOrd="3" destOrd="0" presId="urn:microsoft.com/office/officeart/2005/8/layout/hierarchy3"/>
    <dgm:cxn modelId="{AFC4C40F-7117-4D65-8147-B2D9D5898EE0}" type="presParOf" srcId="{67548AE9-BCE7-4D84-84C3-E317A0641CFB}" destId="{770B680D-E60F-421C-BDC7-94033B6EDF38}" srcOrd="0" destOrd="0" presId="urn:microsoft.com/office/officeart/2005/8/layout/hierarchy3"/>
    <dgm:cxn modelId="{2BE06222-03B3-4F58-B391-0FA4A3B88041}" type="presParOf" srcId="{770B680D-E60F-421C-BDC7-94033B6EDF38}" destId="{4837D627-A7C2-40D3-B027-7E83401CB967}" srcOrd="0" destOrd="0" presId="urn:microsoft.com/office/officeart/2005/8/layout/hierarchy3"/>
    <dgm:cxn modelId="{EF688B41-51B2-4EE0-9365-D9D38C65D465}" type="presParOf" srcId="{770B680D-E60F-421C-BDC7-94033B6EDF38}" destId="{11786FB9-75F3-479C-AE08-7C36496B588A}" srcOrd="1" destOrd="0" presId="urn:microsoft.com/office/officeart/2005/8/layout/hierarchy3"/>
    <dgm:cxn modelId="{1FB5FFD5-FD76-4660-A3F7-FFA620811AF1}" type="presParOf" srcId="{67548AE9-BCE7-4D84-84C3-E317A0641CFB}" destId="{FE03D4A8-B204-4CAC-91B9-B2A6A1CA1C41}" srcOrd="1" destOrd="0" presId="urn:microsoft.com/office/officeart/2005/8/layout/hierarchy3"/>
    <dgm:cxn modelId="{97A472DD-AA71-4C3A-91BB-DA9D95B4079B}" type="presParOf" srcId="{FE03D4A8-B204-4CAC-91B9-B2A6A1CA1C41}" destId="{81CCD18B-1E2A-451B-8FA3-6FFF4E8943DF}" srcOrd="0" destOrd="0" presId="urn:microsoft.com/office/officeart/2005/8/layout/hierarchy3"/>
    <dgm:cxn modelId="{007FF163-3D64-4715-8698-0D939990DABA}" type="presParOf" srcId="{FE03D4A8-B204-4CAC-91B9-B2A6A1CA1C41}" destId="{147F89B2-372A-42D2-9788-1609FE0BBCC6}" srcOrd="1" destOrd="0" presId="urn:microsoft.com/office/officeart/2005/8/layout/hierarchy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CF86FAD-E9FB-4FD0-BB11-2711CDE9E74A}" type="doc">
      <dgm:prSet loTypeId="urn:microsoft.com/office/officeart/2016/7/layout/RepeatingBendingProcessNew" loCatId="process" qsTypeId="urn:microsoft.com/office/officeart/2005/8/quickstyle/simple1" qsCatId="simple" csTypeId="urn:microsoft.com/office/officeart/2005/8/colors/colorful5" csCatId="colorful" phldr="1"/>
      <dgm:spPr/>
      <dgm:t>
        <a:bodyPr/>
        <a:lstStyle/>
        <a:p>
          <a:endParaRPr lang="en-US"/>
        </a:p>
      </dgm:t>
    </dgm:pt>
    <dgm:pt modelId="{A27F604B-780D-4669-9629-1AA58C39F88D}">
      <dgm:prSet/>
      <dgm:spPr/>
      <dgm:t>
        <a:bodyPr/>
        <a:lstStyle/>
        <a:p>
          <a:r>
            <a:rPr lang="es-ES" b="1"/>
            <a:t>Cuota  alrededor del 86.00%</a:t>
          </a:r>
          <a:endParaRPr lang="en-US" b="1"/>
        </a:p>
      </dgm:t>
    </dgm:pt>
    <dgm:pt modelId="{311C5773-7931-44B0-BB20-CC1C40138403}" type="parTrans" cxnId="{43D40CC7-B44B-4FDF-8F10-3751E15E18D4}">
      <dgm:prSet/>
      <dgm:spPr/>
      <dgm:t>
        <a:bodyPr/>
        <a:lstStyle/>
        <a:p>
          <a:endParaRPr lang="en-US"/>
        </a:p>
      </dgm:t>
    </dgm:pt>
    <dgm:pt modelId="{8F7D6AAF-4740-4DC6-A1D0-6C5C198BF00D}" type="sibTrans" cxnId="{43D40CC7-B44B-4FDF-8F10-3751E15E18D4}">
      <dgm:prSet/>
      <dgm:spPr/>
      <dgm:t>
        <a:bodyPr/>
        <a:lstStyle/>
        <a:p>
          <a:endParaRPr lang="en-US"/>
        </a:p>
      </dgm:t>
    </dgm:pt>
    <dgm:pt modelId="{039AF35C-7563-42AB-AC00-DE9418F01728}">
      <dgm:prSet/>
      <dgm:spPr/>
      <dgm:t>
        <a:bodyPr/>
        <a:lstStyle/>
        <a:p>
          <a:r>
            <a:rPr lang="es-ES" dirty="0"/>
            <a:t>131,1 millones de visitantes en 2023</a:t>
          </a:r>
        </a:p>
      </dgm:t>
    </dgm:pt>
    <dgm:pt modelId="{E35076A7-5AFE-42F8-8B2E-1C67E822FF47}" type="parTrans" cxnId="{5CBB421B-ED11-4E58-B518-6267922445BD}">
      <dgm:prSet/>
      <dgm:spPr/>
      <dgm:t>
        <a:bodyPr/>
        <a:lstStyle/>
        <a:p>
          <a:endParaRPr lang="en-US"/>
        </a:p>
      </dgm:t>
    </dgm:pt>
    <dgm:pt modelId="{0EBD983C-B5AA-42C3-B008-8FB379097912}" type="sibTrans" cxnId="{5CBB421B-ED11-4E58-B518-6267922445BD}">
      <dgm:prSet/>
      <dgm:spPr/>
      <dgm:t>
        <a:bodyPr/>
        <a:lstStyle/>
        <a:p>
          <a:endParaRPr lang="en-US"/>
        </a:p>
      </dgm:t>
    </dgm:pt>
    <dgm:pt modelId="{D574B9AC-2C67-41CB-A207-ACC83ADEE2EB}">
      <dgm:prSet/>
      <dgm:spPr/>
      <dgm:t>
        <a:bodyPr/>
        <a:lstStyle/>
        <a:p>
          <a:r>
            <a:rPr lang="es-ES" dirty="0"/>
            <a:t>Ocupa puesto 7 de los sitios web más visitados</a:t>
          </a:r>
          <a:endParaRPr lang="en-US" dirty="0"/>
        </a:p>
      </dgm:t>
    </dgm:pt>
    <dgm:pt modelId="{A8899A16-1015-44CB-A31A-D9F62DE3CA3A}" type="parTrans" cxnId="{A5F70E4A-E88F-4795-8219-07C4250D215B}">
      <dgm:prSet/>
      <dgm:spPr/>
      <dgm:t>
        <a:bodyPr/>
        <a:lstStyle/>
        <a:p>
          <a:endParaRPr lang="en-US"/>
        </a:p>
      </dgm:t>
    </dgm:pt>
    <dgm:pt modelId="{7E213E9F-F987-42C8-97CC-137A06C52680}" type="sibTrans" cxnId="{A5F70E4A-E88F-4795-8219-07C4250D215B}">
      <dgm:prSet/>
      <dgm:spPr/>
      <dgm:t>
        <a:bodyPr/>
        <a:lstStyle/>
        <a:p>
          <a:endParaRPr lang="en-US"/>
        </a:p>
      </dgm:t>
    </dgm:pt>
    <dgm:pt modelId="{13244BE8-5197-4ACC-92F4-5EE18189A0E0}">
      <dgm:prSet/>
      <dgm:spPr/>
      <dgm:t>
        <a:bodyPr/>
        <a:lstStyle/>
        <a:p>
          <a:r>
            <a:rPr lang="es-ES" dirty="0"/>
            <a:t>Ingresa más de 6.000 millones de euros en 2022</a:t>
          </a:r>
          <a:endParaRPr lang="en-US" dirty="0"/>
        </a:p>
      </dgm:t>
    </dgm:pt>
    <dgm:pt modelId="{933C5F8D-F799-4C13-A30A-8B843E8051D9}" type="parTrans" cxnId="{64E20853-A307-4BD5-B416-45F7EA875340}">
      <dgm:prSet/>
      <dgm:spPr/>
      <dgm:t>
        <a:bodyPr/>
        <a:lstStyle/>
        <a:p>
          <a:endParaRPr lang="en-US"/>
        </a:p>
      </dgm:t>
    </dgm:pt>
    <dgm:pt modelId="{B059F741-9DD0-4050-A8E8-7E76DAA2AEB1}" type="sibTrans" cxnId="{64E20853-A307-4BD5-B416-45F7EA875340}">
      <dgm:prSet/>
      <dgm:spPr/>
      <dgm:t>
        <a:bodyPr/>
        <a:lstStyle/>
        <a:p>
          <a:endParaRPr lang="en-US"/>
        </a:p>
      </dgm:t>
    </dgm:pt>
    <dgm:pt modelId="{A40560F8-480C-4AD2-9D44-E90077AD875D}">
      <dgm:prSet/>
      <dgm:spPr/>
      <dgm:t>
        <a:bodyPr/>
        <a:lstStyle/>
        <a:p>
          <a:r>
            <a:rPr lang="en-US" dirty="0" err="1"/>
            <a:t>Ocupa</a:t>
          </a:r>
          <a:r>
            <a:rPr lang="en-US" dirty="0"/>
            <a:t> la </a:t>
          </a:r>
          <a:r>
            <a:rPr lang="en-US" dirty="0" err="1"/>
            <a:t>primera</a:t>
          </a:r>
          <a:r>
            <a:rPr lang="en-US" dirty="0"/>
            <a:t> </a:t>
          </a:r>
          <a:r>
            <a:rPr lang="en-US" dirty="0" err="1"/>
            <a:t>posicion</a:t>
          </a:r>
          <a:r>
            <a:rPr lang="en-US" dirty="0"/>
            <a:t> de marketplace</a:t>
          </a:r>
        </a:p>
      </dgm:t>
    </dgm:pt>
    <dgm:pt modelId="{DEA43D81-8685-426E-9F48-102FF1F3684D}" type="parTrans" cxnId="{CC1C643B-8995-45C3-8766-12F1F5974999}">
      <dgm:prSet/>
      <dgm:spPr/>
      <dgm:t>
        <a:bodyPr/>
        <a:lstStyle/>
        <a:p>
          <a:endParaRPr lang="en-US"/>
        </a:p>
      </dgm:t>
    </dgm:pt>
    <dgm:pt modelId="{309A73C6-B70F-4947-8558-598E4FC9C670}" type="sibTrans" cxnId="{CC1C643B-8995-45C3-8766-12F1F5974999}">
      <dgm:prSet/>
      <dgm:spPr/>
      <dgm:t>
        <a:bodyPr/>
        <a:lstStyle/>
        <a:p>
          <a:endParaRPr lang="en-US"/>
        </a:p>
      </dgm:t>
    </dgm:pt>
    <dgm:pt modelId="{EEF87C50-8CAA-4DB8-A626-7F48DB7ECD47}">
      <dgm:prSet/>
      <dgm:spPr/>
      <dgm:t>
        <a:bodyPr/>
        <a:lstStyle/>
        <a:p>
          <a:r>
            <a:rPr lang="en-US" dirty="0"/>
            <a:t>Le </a:t>
          </a:r>
          <a:r>
            <a:rPr lang="en-US" dirty="0" err="1"/>
            <a:t>siguen</a:t>
          </a:r>
          <a:r>
            <a:rPr lang="en-US" dirty="0"/>
            <a:t> </a:t>
          </a:r>
          <a:r>
            <a:rPr lang="en-US" dirty="0" err="1"/>
            <a:t>Aliexpress</a:t>
          </a:r>
          <a:r>
            <a:rPr lang="en-US" dirty="0"/>
            <a:t> y </a:t>
          </a:r>
          <a:r>
            <a:rPr lang="en-US" dirty="0" err="1"/>
            <a:t>el</a:t>
          </a:r>
          <a:r>
            <a:rPr lang="en-US" dirty="0"/>
            <a:t> Corte </a:t>
          </a:r>
          <a:r>
            <a:rPr lang="en-US" dirty="0" err="1"/>
            <a:t>Inglés</a:t>
          </a:r>
          <a:r>
            <a:rPr lang="en-US" dirty="0"/>
            <a:t> </a:t>
          </a:r>
        </a:p>
      </dgm:t>
    </dgm:pt>
    <dgm:pt modelId="{D13BFB5F-DA27-40F1-8436-75C6C4FAA808}" type="parTrans" cxnId="{FDF9BE9B-36B3-4378-9171-8FD212C70121}">
      <dgm:prSet/>
      <dgm:spPr/>
      <dgm:t>
        <a:bodyPr/>
        <a:lstStyle/>
        <a:p>
          <a:endParaRPr lang="en-US"/>
        </a:p>
      </dgm:t>
    </dgm:pt>
    <dgm:pt modelId="{062FE08D-6B72-45AA-8422-6B548C533BF7}" type="sibTrans" cxnId="{FDF9BE9B-36B3-4378-9171-8FD212C70121}">
      <dgm:prSet/>
      <dgm:spPr/>
      <dgm:t>
        <a:bodyPr/>
        <a:lstStyle/>
        <a:p>
          <a:endParaRPr lang="en-US"/>
        </a:p>
      </dgm:t>
    </dgm:pt>
    <dgm:pt modelId="{B35416C7-0BCA-4C35-A62F-93A26D47705C}" type="pres">
      <dgm:prSet presAssocID="{8CF86FAD-E9FB-4FD0-BB11-2711CDE9E74A}" presName="Name0" presStyleCnt="0">
        <dgm:presLayoutVars>
          <dgm:dir/>
          <dgm:resizeHandles val="exact"/>
        </dgm:presLayoutVars>
      </dgm:prSet>
      <dgm:spPr/>
    </dgm:pt>
    <dgm:pt modelId="{14491DE7-0E68-47E8-9DD1-01BA0F087BE4}" type="pres">
      <dgm:prSet presAssocID="{A27F604B-780D-4669-9629-1AA58C39F88D}" presName="node" presStyleLbl="node1" presStyleIdx="0" presStyleCnt="6">
        <dgm:presLayoutVars>
          <dgm:bulletEnabled val="1"/>
        </dgm:presLayoutVars>
      </dgm:prSet>
      <dgm:spPr/>
    </dgm:pt>
    <dgm:pt modelId="{9FC63CF3-48DE-4C46-89C1-B56944266C1E}" type="pres">
      <dgm:prSet presAssocID="{8F7D6AAF-4740-4DC6-A1D0-6C5C198BF00D}" presName="sibTrans" presStyleLbl="sibTrans1D1" presStyleIdx="0" presStyleCnt="5"/>
      <dgm:spPr/>
    </dgm:pt>
    <dgm:pt modelId="{4C3B4B0D-2188-4F39-BDAC-4EFEBA6E62F1}" type="pres">
      <dgm:prSet presAssocID="{8F7D6AAF-4740-4DC6-A1D0-6C5C198BF00D}" presName="connectorText" presStyleLbl="sibTrans1D1" presStyleIdx="0" presStyleCnt="5"/>
      <dgm:spPr/>
    </dgm:pt>
    <dgm:pt modelId="{6929FC92-4AB5-4DB0-B547-D27AA71DE788}" type="pres">
      <dgm:prSet presAssocID="{039AF35C-7563-42AB-AC00-DE9418F01728}" presName="node" presStyleLbl="node1" presStyleIdx="1" presStyleCnt="6">
        <dgm:presLayoutVars>
          <dgm:bulletEnabled val="1"/>
        </dgm:presLayoutVars>
      </dgm:prSet>
      <dgm:spPr/>
    </dgm:pt>
    <dgm:pt modelId="{59578E0C-F3F5-4260-BE9F-39B6D526409C}" type="pres">
      <dgm:prSet presAssocID="{0EBD983C-B5AA-42C3-B008-8FB379097912}" presName="sibTrans" presStyleLbl="sibTrans1D1" presStyleIdx="1" presStyleCnt="5"/>
      <dgm:spPr/>
    </dgm:pt>
    <dgm:pt modelId="{F73CB827-64EA-4165-80F1-95BA805BBE33}" type="pres">
      <dgm:prSet presAssocID="{0EBD983C-B5AA-42C3-B008-8FB379097912}" presName="connectorText" presStyleLbl="sibTrans1D1" presStyleIdx="1" presStyleCnt="5"/>
      <dgm:spPr/>
    </dgm:pt>
    <dgm:pt modelId="{3E7DAA0B-F9C4-413B-B06C-3EBB7492DD34}" type="pres">
      <dgm:prSet presAssocID="{D574B9AC-2C67-41CB-A207-ACC83ADEE2EB}" presName="node" presStyleLbl="node1" presStyleIdx="2" presStyleCnt="6">
        <dgm:presLayoutVars>
          <dgm:bulletEnabled val="1"/>
        </dgm:presLayoutVars>
      </dgm:prSet>
      <dgm:spPr/>
    </dgm:pt>
    <dgm:pt modelId="{53F9560A-4BCD-4B3E-A87F-A5CEA2DF6CD6}" type="pres">
      <dgm:prSet presAssocID="{7E213E9F-F987-42C8-97CC-137A06C52680}" presName="sibTrans" presStyleLbl="sibTrans1D1" presStyleIdx="2" presStyleCnt="5"/>
      <dgm:spPr/>
    </dgm:pt>
    <dgm:pt modelId="{2B06436A-FC68-4605-8836-5B482A1B742F}" type="pres">
      <dgm:prSet presAssocID="{7E213E9F-F987-42C8-97CC-137A06C52680}" presName="connectorText" presStyleLbl="sibTrans1D1" presStyleIdx="2" presStyleCnt="5"/>
      <dgm:spPr/>
    </dgm:pt>
    <dgm:pt modelId="{31E6BE23-0799-4429-8BFB-B9B15E55326A}" type="pres">
      <dgm:prSet presAssocID="{13244BE8-5197-4ACC-92F4-5EE18189A0E0}" presName="node" presStyleLbl="node1" presStyleIdx="3" presStyleCnt="6">
        <dgm:presLayoutVars>
          <dgm:bulletEnabled val="1"/>
        </dgm:presLayoutVars>
      </dgm:prSet>
      <dgm:spPr/>
    </dgm:pt>
    <dgm:pt modelId="{F28B987F-CB52-4425-B163-89603B35D67C}" type="pres">
      <dgm:prSet presAssocID="{B059F741-9DD0-4050-A8E8-7E76DAA2AEB1}" presName="sibTrans" presStyleLbl="sibTrans1D1" presStyleIdx="3" presStyleCnt="5"/>
      <dgm:spPr/>
    </dgm:pt>
    <dgm:pt modelId="{40F2ABEC-B7E1-415E-AA8B-911229B0283B}" type="pres">
      <dgm:prSet presAssocID="{B059F741-9DD0-4050-A8E8-7E76DAA2AEB1}" presName="connectorText" presStyleLbl="sibTrans1D1" presStyleIdx="3" presStyleCnt="5"/>
      <dgm:spPr/>
    </dgm:pt>
    <dgm:pt modelId="{7CAA583A-F047-4906-AA6D-BA269EE6AA5A}" type="pres">
      <dgm:prSet presAssocID="{A40560F8-480C-4AD2-9D44-E90077AD875D}" presName="node" presStyleLbl="node1" presStyleIdx="4" presStyleCnt="6">
        <dgm:presLayoutVars>
          <dgm:bulletEnabled val="1"/>
        </dgm:presLayoutVars>
      </dgm:prSet>
      <dgm:spPr/>
    </dgm:pt>
    <dgm:pt modelId="{27A0A621-7F5A-4A1D-9C9C-D10A98613F72}" type="pres">
      <dgm:prSet presAssocID="{309A73C6-B70F-4947-8558-598E4FC9C670}" presName="sibTrans" presStyleLbl="sibTrans1D1" presStyleIdx="4" presStyleCnt="5"/>
      <dgm:spPr/>
    </dgm:pt>
    <dgm:pt modelId="{5AE74444-F259-4B04-9AD7-E77F8937C35F}" type="pres">
      <dgm:prSet presAssocID="{309A73C6-B70F-4947-8558-598E4FC9C670}" presName="connectorText" presStyleLbl="sibTrans1D1" presStyleIdx="4" presStyleCnt="5"/>
      <dgm:spPr/>
    </dgm:pt>
    <dgm:pt modelId="{EBA2BB80-D80D-4C4A-A7F3-6922444D9686}" type="pres">
      <dgm:prSet presAssocID="{EEF87C50-8CAA-4DB8-A626-7F48DB7ECD47}" presName="node" presStyleLbl="node1" presStyleIdx="5" presStyleCnt="6">
        <dgm:presLayoutVars>
          <dgm:bulletEnabled val="1"/>
        </dgm:presLayoutVars>
      </dgm:prSet>
      <dgm:spPr/>
    </dgm:pt>
  </dgm:ptLst>
  <dgm:cxnLst>
    <dgm:cxn modelId="{A522FC03-EEBF-49E3-A68E-19D705080DAE}" type="presOf" srcId="{B059F741-9DD0-4050-A8E8-7E76DAA2AEB1}" destId="{F28B987F-CB52-4425-B163-89603B35D67C}" srcOrd="0" destOrd="0" presId="urn:microsoft.com/office/officeart/2016/7/layout/RepeatingBendingProcessNew"/>
    <dgm:cxn modelId="{6336180D-8E57-4AF9-BC7E-B55A9109AD99}" type="presOf" srcId="{B059F741-9DD0-4050-A8E8-7E76DAA2AEB1}" destId="{40F2ABEC-B7E1-415E-AA8B-911229B0283B}" srcOrd="1" destOrd="0" presId="urn:microsoft.com/office/officeart/2016/7/layout/RepeatingBendingProcessNew"/>
    <dgm:cxn modelId="{FACBD40E-760D-4DD0-A721-F5C7EF1A4069}" type="presOf" srcId="{D574B9AC-2C67-41CB-A207-ACC83ADEE2EB}" destId="{3E7DAA0B-F9C4-413B-B06C-3EBB7492DD34}" srcOrd="0" destOrd="0" presId="urn:microsoft.com/office/officeart/2016/7/layout/RepeatingBendingProcessNew"/>
    <dgm:cxn modelId="{5CBB421B-ED11-4E58-B518-6267922445BD}" srcId="{8CF86FAD-E9FB-4FD0-BB11-2711CDE9E74A}" destId="{039AF35C-7563-42AB-AC00-DE9418F01728}" srcOrd="1" destOrd="0" parTransId="{E35076A7-5AFE-42F8-8B2E-1C67E822FF47}" sibTransId="{0EBD983C-B5AA-42C3-B008-8FB379097912}"/>
    <dgm:cxn modelId="{C2D55627-4919-4EB3-96D2-2224ACBA1DCE}" type="presOf" srcId="{7E213E9F-F987-42C8-97CC-137A06C52680}" destId="{53F9560A-4BCD-4B3E-A87F-A5CEA2DF6CD6}" srcOrd="0" destOrd="0" presId="urn:microsoft.com/office/officeart/2016/7/layout/RepeatingBendingProcessNew"/>
    <dgm:cxn modelId="{B633DC35-F291-4A72-9D5A-78ABAFEE5460}" type="presOf" srcId="{A40560F8-480C-4AD2-9D44-E90077AD875D}" destId="{7CAA583A-F047-4906-AA6D-BA269EE6AA5A}" srcOrd="0" destOrd="0" presId="urn:microsoft.com/office/officeart/2016/7/layout/RepeatingBendingProcessNew"/>
    <dgm:cxn modelId="{CC1C643B-8995-45C3-8766-12F1F5974999}" srcId="{8CF86FAD-E9FB-4FD0-BB11-2711CDE9E74A}" destId="{A40560F8-480C-4AD2-9D44-E90077AD875D}" srcOrd="4" destOrd="0" parTransId="{DEA43D81-8685-426E-9F48-102FF1F3684D}" sibTransId="{309A73C6-B70F-4947-8558-598E4FC9C670}"/>
    <dgm:cxn modelId="{A454423F-D561-4394-B983-D0FC9FC1F753}" type="presOf" srcId="{A27F604B-780D-4669-9629-1AA58C39F88D}" destId="{14491DE7-0E68-47E8-9DD1-01BA0F087BE4}" srcOrd="0" destOrd="0" presId="urn:microsoft.com/office/officeart/2016/7/layout/RepeatingBendingProcessNew"/>
    <dgm:cxn modelId="{4FF8E944-5706-4397-A01D-07101A0F1A8E}" type="presOf" srcId="{309A73C6-B70F-4947-8558-598E4FC9C670}" destId="{5AE74444-F259-4B04-9AD7-E77F8937C35F}" srcOrd="1" destOrd="0" presId="urn:microsoft.com/office/officeart/2016/7/layout/RepeatingBendingProcessNew"/>
    <dgm:cxn modelId="{A5F70E4A-E88F-4795-8219-07C4250D215B}" srcId="{8CF86FAD-E9FB-4FD0-BB11-2711CDE9E74A}" destId="{D574B9AC-2C67-41CB-A207-ACC83ADEE2EB}" srcOrd="2" destOrd="0" parTransId="{A8899A16-1015-44CB-A31A-D9F62DE3CA3A}" sibTransId="{7E213E9F-F987-42C8-97CC-137A06C52680}"/>
    <dgm:cxn modelId="{B6E8914F-618F-4C19-B51B-11864FF99BDF}" type="presOf" srcId="{8F7D6AAF-4740-4DC6-A1D0-6C5C198BF00D}" destId="{9FC63CF3-48DE-4C46-89C1-B56944266C1E}" srcOrd="0" destOrd="0" presId="urn:microsoft.com/office/officeart/2016/7/layout/RepeatingBendingProcessNew"/>
    <dgm:cxn modelId="{6ACC8672-68A9-41C1-8698-B3BA8CAA48A4}" type="presOf" srcId="{EEF87C50-8CAA-4DB8-A626-7F48DB7ECD47}" destId="{EBA2BB80-D80D-4C4A-A7F3-6922444D9686}" srcOrd="0" destOrd="0" presId="urn:microsoft.com/office/officeart/2016/7/layout/RepeatingBendingProcessNew"/>
    <dgm:cxn modelId="{64E20853-A307-4BD5-B416-45F7EA875340}" srcId="{8CF86FAD-E9FB-4FD0-BB11-2711CDE9E74A}" destId="{13244BE8-5197-4ACC-92F4-5EE18189A0E0}" srcOrd="3" destOrd="0" parTransId="{933C5F8D-F799-4C13-A30A-8B843E8051D9}" sibTransId="{B059F741-9DD0-4050-A8E8-7E76DAA2AEB1}"/>
    <dgm:cxn modelId="{64CBF289-1F90-49D7-980C-97A9A7118FFF}" type="presOf" srcId="{8F7D6AAF-4740-4DC6-A1D0-6C5C198BF00D}" destId="{4C3B4B0D-2188-4F39-BDAC-4EFEBA6E62F1}" srcOrd="1" destOrd="0" presId="urn:microsoft.com/office/officeart/2016/7/layout/RepeatingBendingProcessNew"/>
    <dgm:cxn modelId="{FDF9BE9B-36B3-4378-9171-8FD212C70121}" srcId="{8CF86FAD-E9FB-4FD0-BB11-2711CDE9E74A}" destId="{EEF87C50-8CAA-4DB8-A626-7F48DB7ECD47}" srcOrd="5" destOrd="0" parTransId="{D13BFB5F-DA27-40F1-8436-75C6C4FAA808}" sibTransId="{062FE08D-6B72-45AA-8422-6B548C533BF7}"/>
    <dgm:cxn modelId="{D47E0BAB-D937-4213-8AA7-3BF232CFD375}" type="presOf" srcId="{13244BE8-5197-4ACC-92F4-5EE18189A0E0}" destId="{31E6BE23-0799-4429-8BFB-B9B15E55326A}" srcOrd="0" destOrd="0" presId="urn:microsoft.com/office/officeart/2016/7/layout/RepeatingBendingProcessNew"/>
    <dgm:cxn modelId="{829365BE-A9AA-4C22-93CA-DC69BB391D2B}" type="presOf" srcId="{309A73C6-B70F-4947-8558-598E4FC9C670}" destId="{27A0A621-7F5A-4A1D-9C9C-D10A98613F72}" srcOrd="0" destOrd="0" presId="urn:microsoft.com/office/officeart/2016/7/layout/RepeatingBendingProcessNew"/>
    <dgm:cxn modelId="{43D40CC7-B44B-4FDF-8F10-3751E15E18D4}" srcId="{8CF86FAD-E9FB-4FD0-BB11-2711CDE9E74A}" destId="{A27F604B-780D-4669-9629-1AA58C39F88D}" srcOrd="0" destOrd="0" parTransId="{311C5773-7931-44B0-BB20-CC1C40138403}" sibTransId="{8F7D6AAF-4740-4DC6-A1D0-6C5C198BF00D}"/>
    <dgm:cxn modelId="{2E694EC7-A7A6-410C-9086-354F8045A595}" type="presOf" srcId="{0EBD983C-B5AA-42C3-B008-8FB379097912}" destId="{F73CB827-64EA-4165-80F1-95BA805BBE33}" srcOrd="1" destOrd="0" presId="urn:microsoft.com/office/officeart/2016/7/layout/RepeatingBendingProcessNew"/>
    <dgm:cxn modelId="{8A99DEC7-832D-42EA-A142-495B2D51010E}" type="presOf" srcId="{8CF86FAD-E9FB-4FD0-BB11-2711CDE9E74A}" destId="{B35416C7-0BCA-4C35-A62F-93A26D47705C}" srcOrd="0" destOrd="0" presId="urn:microsoft.com/office/officeart/2016/7/layout/RepeatingBendingProcessNew"/>
    <dgm:cxn modelId="{EAC1D3CA-9F80-4E04-932A-ECDD2E07155C}" type="presOf" srcId="{7E213E9F-F987-42C8-97CC-137A06C52680}" destId="{2B06436A-FC68-4605-8836-5B482A1B742F}" srcOrd="1" destOrd="0" presId="urn:microsoft.com/office/officeart/2016/7/layout/RepeatingBendingProcessNew"/>
    <dgm:cxn modelId="{4CA8F3CB-1BEC-46D8-92D2-C5AF2499B688}" type="presOf" srcId="{039AF35C-7563-42AB-AC00-DE9418F01728}" destId="{6929FC92-4AB5-4DB0-B547-D27AA71DE788}" srcOrd="0" destOrd="0" presId="urn:microsoft.com/office/officeart/2016/7/layout/RepeatingBendingProcessNew"/>
    <dgm:cxn modelId="{0ABECBE3-C37C-4B85-B57F-2F15A08E6B4E}" type="presOf" srcId="{0EBD983C-B5AA-42C3-B008-8FB379097912}" destId="{59578E0C-F3F5-4260-BE9F-39B6D526409C}" srcOrd="0" destOrd="0" presId="urn:microsoft.com/office/officeart/2016/7/layout/RepeatingBendingProcessNew"/>
    <dgm:cxn modelId="{004DF8BC-7F22-4776-BCA9-7769BB5F78CD}" type="presParOf" srcId="{B35416C7-0BCA-4C35-A62F-93A26D47705C}" destId="{14491DE7-0E68-47E8-9DD1-01BA0F087BE4}" srcOrd="0" destOrd="0" presId="urn:microsoft.com/office/officeart/2016/7/layout/RepeatingBendingProcessNew"/>
    <dgm:cxn modelId="{F3507B09-E359-479E-814A-8CB5B49539FA}" type="presParOf" srcId="{B35416C7-0BCA-4C35-A62F-93A26D47705C}" destId="{9FC63CF3-48DE-4C46-89C1-B56944266C1E}" srcOrd="1" destOrd="0" presId="urn:microsoft.com/office/officeart/2016/7/layout/RepeatingBendingProcessNew"/>
    <dgm:cxn modelId="{EAFB8526-9646-4E73-84CF-99E6D8E2D54B}" type="presParOf" srcId="{9FC63CF3-48DE-4C46-89C1-B56944266C1E}" destId="{4C3B4B0D-2188-4F39-BDAC-4EFEBA6E62F1}" srcOrd="0" destOrd="0" presId="urn:microsoft.com/office/officeart/2016/7/layout/RepeatingBendingProcessNew"/>
    <dgm:cxn modelId="{CA876903-7E96-40A9-AF3E-6A99CB96DDFE}" type="presParOf" srcId="{B35416C7-0BCA-4C35-A62F-93A26D47705C}" destId="{6929FC92-4AB5-4DB0-B547-D27AA71DE788}" srcOrd="2" destOrd="0" presId="urn:microsoft.com/office/officeart/2016/7/layout/RepeatingBendingProcessNew"/>
    <dgm:cxn modelId="{E5323B74-CECC-4B8A-B061-B6727600781B}" type="presParOf" srcId="{B35416C7-0BCA-4C35-A62F-93A26D47705C}" destId="{59578E0C-F3F5-4260-BE9F-39B6D526409C}" srcOrd="3" destOrd="0" presId="urn:microsoft.com/office/officeart/2016/7/layout/RepeatingBendingProcessNew"/>
    <dgm:cxn modelId="{2795BAF6-5A06-424C-A68C-32653B44024B}" type="presParOf" srcId="{59578E0C-F3F5-4260-BE9F-39B6D526409C}" destId="{F73CB827-64EA-4165-80F1-95BA805BBE33}" srcOrd="0" destOrd="0" presId="urn:microsoft.com/office/officeart/2016/7/layout/RepeatingBendingProcessNew"/>
    <dgm:cxn modelId="{13562242-6A38-4485-8049-89FE1A2ABF4B}" type="presParOf" srcId="{B35416C7-0BCA-4C35-A62F-93A26D47705C}" destId="{3E7DAA0B-F9C4-413B-B06C-3EBB7492DD34}" srcOrd="4" destOrd="0" presId="urn:microsoft.com/office/officeart/2016/7/layout/RepeatingBendingProcessNew"/>
    <dgm:cxn modelId="{B38F6D94-34D1-49DA-A3C3-4C0FCD46FC4E}" type="presParOf" srcId="{B35416C7-0BCA-4C35-A62F-93A26D47705C}" destId="{53F9560A-4BCD-4B3E-A87F-A5CEA2DF6CD6}" srcOrd="5" destOrd="0" presId="urn:microsoft.com/office/officeart/2016/7/layout/RepeatingBendingProcessNew"/>
    <dgm:cxn modelId="{B112B9F4-D8D6-49BC-B8D8-E3D1816E1849}" type="presParOf" srcId="{53F9560A-4BCD-4B3E-A87F-A5CEA2DF6CD6}" destId="{2B06436A-FC68-4605-8836-5B482A1B742F}" srcOrd="0" destOrd="0" presId="urn:microsoft.com/office/officeart/2016/7/layout/RepeatingBendingProcessNew"/>
    <dgm:cxn modelId="{DA511FD3-1E48-4E51-BF66-14ED4ED825CB}" type="presParOf" srcId="{B35416C7-0BCA-4C35-A62F-93A26D47705C}" destId="{31E6BE23-0799-4429-8BFB-B9B15E55326A}" srcOrd="6" destOrd="0" presId="urn:microsoft.com/office/officeart/2016/7/layout/RepeatingBendingProcessNew"/>
    <dgm:cxn modelId="{AC78BF48-66AD-4204-A743-91A0209F5356}" type="presParOf" srcId="{B35416C7-0BCA-4C35-A62F-93A26D47705C}" destId="{F28B987F-CB52-4425-B163-89603B35D67C}" srcOrd="7" destOrd="0" presId="urn:microsoft.com/office/officeart/2016/7/layout/RepeatingBendingProcessNew"/>
    <dgm:cxn modelId="{2EC09E28-6385-43F1-AC1A-12332F7A0A7E}" type="presParOf" srcId="{F28B987F-CB52-4425-B163-89603B35D67C}" destId="{40F2ABEC-B7E1-415E-AA8B-911229B0283B}" srcOrd="0" destOrd="0" presId="urn:microsoft.com/office/officeart/2016/7/layout/RepeatingBendingProcessNew"/>
    <dgm:cxn modelId="{103A6641-F5A9-413D-952F-5DF0CB11904E}" type="presParOf" srcId="{B35416C7-0BCA-4C35-A62F-93A26D47705C}" destId="{7CAA583A-F047-4906-AA6D-BA269EE6AA5A}" srcOrd="8" destOrd="0" presId="urn:microsoft.com/office/officeart/2016/7/layout/RepeatingBendingProcessNew"/>
    <dgm:cxn modelId="{2F2DF573-71B8-4344-920F-80B0723F8C1D}" type="presParOf" srcId="{B35416C7-0BCA-4C35-A62F-93A26D47705C}" destId="{27A0A621-7F5A-4A1D-9C9C-D10A98613F72}" srcOrd="9" destOrd="0" presId="urn:microsoft.com/office/officeart/2016/7/layout/RepeatingBendingProcessNew"/>
    <dgm:cxn modelId="{BE3BE0D3-1D79-4C32-AA45-6A8B66892DFB}" type="presParOf" srcId="{27A0A621-7F5A-4A1D-9C9C-D10A98613F72}" destId="{5AE74444-F259-4B04-9AD7-E77F8937C35F}" srcOrd="0" destOrd="0" presId="urn:microsoft.com/office/officeart/2016/7/layout/RepeatingBendingProcessNew"/>
    <dgm:cxn modelId="{3525532E-8896-4A44-A0D1-533069AA3957}" type="presParOf" srcId="{B35416C7-0BCA-4C35-A62F-93A26D47705C}" destId="{EBA2BB80-D80D-4C4A-A7F3-6922444D9686}" srcOrd="10" destOrd="0" presId="urn:microsoft.com/office/officeart/2016/7/layout/RepeatingBendingProcessNew"/>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CF86FAD-E9FB-4FD0-BB11-2711CDE9E74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A27F604B-780D-4669-9629-1AA58C39F88D}">
      <dgm:prSet custT="1"/>
      <dgm:spPr>
        <a:solidFill>
          <a:srgbClr val="006600"/>
        </a:solidFill>
      </dgm:spPr>
      <dgm:t>
        <a:bodyPr/>
        <a:lstStyle/>
        <a:p>
          <a:r>
            <a:rPr lang="es-ES" sz="3600" b="1" dirty="0">
              <a:solidFill>
                <a:srgbClr val="FF0000"/>
              </a:solidFill>
            </a:rPr>
            <a:t>Google   37.80%</a:t>
          </a:r>
          <a:endParaRPr lang="en-US" sz="3600" b="1" dirty="0">
            <a:solidFill>
              <a:srgbClr val="FF0000"/>
            </a:solidFill>
          </a:endParaRPr>
        </a:p>
      </dgm:t>
    </dgm:pt>
    <dgm:pt modelId="{311C5773-7931-44B0-BB20-CC1C40138403}" type="parTrans" cxnId="{43D40CC7-B44B-4FDF-8F10-3751E15E18D4}">
      <dgm:prSet/>
      <dgm:spPr/>
      <dgm:t>
        <a:bodyPr/>
        <a:lstStyle/>
        <a:p>
          <a:endParaRPr lang="en-US"/>
        </a:p>
      </dgm:t>
    </dgm:pt>
    <dgm:pt modelId="{8F7D6AAF-4740-4DC6-A1D0-6C5C198BF00D}" type="sibTrans" cxnId="{43D40CC7-B44B-4FDF-8F10-3751E15E18D4}">
      <dgm:prSet/>
      <dgm:spPr/>
      <dgm:t>
        <a:bodyPr/>
        <a:lstStyle/>
        <a:p>
          <a:endParaRPr lang="en-US"/>
        </a:p>
      </dgm:t>
    </dgm:pt>
    <dgm:pt modelId="{039AF35C-7563-42AB-AC00-DE9418F01728}">
      <dgm:prSet/>
      <dgm:spPr>
        <a:solidFill>
          <a:srgbClr val="006600"/>
        </a:solidFill>
      </dgm:spPr>
      <dgm:t>
        <a:bodyPr/>
        <a:lstStyle/>
        <a:p>
          <a:r>
            <a:rPr lang="es-ES" dirty="0"/>
            <a:t>Walmart   6,3 %</a:t>
          </a:r>
          <a:endParaRPr lang="en-US" dirty="0"/>
        </a:p>
      </dgm:t>
    </dgm:pt>
    <dgm:pt modelId="{E35076A7-5AFE-42F8-8B2E-1C67E822FF47}" type="parTrans" cxnId="{5CBB421B-ED11-4E58-B518-6267922445BD}">
      <dgm:prSet/>
      <dgm:spPr/>
      <dgm:t>
        <a:bodyPr/>
        <a:lstStyle/>
        <a:p>
          <a:endParaRPr lang="en-US"/>
        </a:p>
      </dgm:t>
    </dgm:pt>
    <dgm:pt modelId="{0EBD983C-B5AA-42C3-B008-8FB379097912}" type="sibTrans" cxnId="{5CBB421B-ED11-4E58-B518-6267922445BD}">
      <dgm:prSet/>
      <dgm:spPr/>
      <dgm:t>
        <a:bodyPr/>
        <a:lstStyle/>
        <a:p>
          <a:endParaRPr lang="en-US"/>
        </a:p>
      </dgm:t>
    </dgm:pt>
    <dgm:pt modelId="{D574B9AC-2C67-41CB-A207-ACC83ADEE2EB}">
      <dgm:prSet/>
      <dgm:spPr>
        <a:solidFill>
          <a:srgbClr val="006600"/>
        </a:solidFill>
      </dgm:spPr>
      <dgm:t>
        <a:bodyPr/>
        <a:lstStyle/>
        <a:p>
          <a:r>
            <a:rPr lang="es-ES" dirty="0"/>
            <a:t>Apple  3,9%</a:t>
          </a:r>
          <a:endParaRPr lang="en-US" dirty="0"/>
        </a:p>
      </dgm:t>
    </dgm:pt>
    <dgm:pt modelId="{A8899A16-1015-44CB-A31A-D9F62DE3CA3A}" type="parTrans" cxnId="{A5F70E4A-E88F-4795-8219-07C4250D215B}">
      <dgm:prSet/>
      <dgm:spPr/>
      <dgm:t>
        <a:bodyPr/>
        <a:lstStyle/>
        <a:p>
          <a:endParaRPr lang="en-US"/>
        </a:p>
      </dgm:t>
    </dgm:pt>
    <dgm:pt modelId="{7E213E9F-F987-42C8-97CC-137A06C52680}" type="sibTrans" cxnId="{A5F70E4A-E88F-4795-8219-07C4250D215B}">
      <dgm:prSet/>
      <dgm:spPr/>
      <dgm:t>
        <a:bodyPr/>
        <a:lstStyle/>
        <a:p>
          <a:endParaRPr lang="en-US"/>
        </a:p>
      </dgm:t>
    </dgm:pt>
    <dgm:pt modelId="{13244BE8-5197-4ACC-92F4-5EE18189A0E0}">
      <dgm:prSet/>
      <dgm:spPr>
        <a:solidFill>
          <a:srgbClr val="006600"/>
        </a:solidFill>
      </dgm:spPr>
      <dgm:t>
        <a:bodyPr/>
        <a:lstStyle/>
        <a:p>
          <a:r>
            <a:rPr lang="es-ES" dirty="0"/>
            <a:t>eBay  3,5%</a:t>
          </a:r>
          <a:endParaRPr lang="en-US" dirty="0"/>
        </a:p>
      </dgm:t>
    </dgm:pt>
    <dgm:pt modelId="{933C5F8D-F799-4C13-A30A-8B843E8051D9}" type="parTrans" cxnId="{64E20853-A307-4BD5-B416-45F7EA875340}">
      <dgm:prSet/>
      <dgm:spPr/>
      <dgm:t>
        <a:bodyPr/>
        <a:lstStyle/>
        <a:p>
          <a:endParaRPr lang="en-US"/>
        </a:p>
      </dgm:t>
    </dgm:pt>
    <dgm:pt modelId="{B059F741-9DD0-4050-A8E8-7E76DAA2AEB1}" type="sibTrans" cxnId="{64E20853-A307-4BD5-B416-45F7EA875340}">
      <dgm:prSet/>
      <dgm:spPr/>
      <dgm:t>
        <a:bodyPr/>
        <a:lstStyle/>
        <a:p>
          <a:endParaRPr lang="en-US"/>
        </a:p>
      </dgm:t>
    </dgm:pt>
    <dgm:pt modelId="{A40560F8-480C-4AD2-9D44-E90077AD875D}">
      <dgm:prSet/>
      <dgm:spPr>
        <a:solidFill>
          <a:srgbClr val="006600"/>
        </a:solidFill>
      </dgm:spPr>
      <dgm:t>
        <a:bodyPr/>
        <a:lstStyle/>
        <a:p>
          <a:r>
            <a:rPr lang="es-ES" dirty="0"/>
            <a:t>Target  2,1%</a:t>
          </a:r>
          <a:endParaRPr lang="en-US" dirty="0"/>
        </a:p>
      </dgm:t>
    </dgm:pt>
    <dgm:pt modelId="{DEA43D81-8685-426E-9F48-102FF1F3684D}" type="parTrans" cxnId="{CC1C643B-8995-45C3-8766-12F1F5974999}">
      <dgm:prSet/>
      <dgm:spPr/>
      <dgm:t>
        <a:bodyPr/>
        <a:lstStyle/>
        <a:p>
          <a:endParaRPr lang="en-US"/>
        </a:p>
      </dgm:t>
    </dgm:pt>
    <dgm:pt modelId="{309A73C6-B70F-4947-8558-598E4FC9C670}" type="sibTrans" cxnId="{CC1C643B-8995-45C3-8766-12F1F5974999}">
      <dgm:prSet/>
      <dgm:spPr/>
      <dgm:t>
        <a:bodyPr/>
        <a:lstStyle/>
        <a:p>
          <a:endParaRPr lang="en-US"/>
        </a:p>
      </dgm:t>
    </dgm:pt>
    <dgm:pt modelId="{EEF87C50-8CAA-4DB8-A626-7F48DB7ECD47}">
      <dgm:prSet/>
      <dgm:spPr>
        <a:solidFill>
          <a:srgbClr val="006600"/>
        </a:solidFill>
      </dgm:spPr>
      <dgm:t>
        <a:bodyPr/>
        <a:lstStyle/>
        <a:p>
          <a:r>
            <a:rPr lang="es-ES" dirty="0" err="1"/>
            <a:t>The</a:t>
          </a:r>
          <a:r>
            <a:rPr lang="es-ES" dirty="0"/>
            <a:t> Home </a:t>
          </a:r>
          <a:r>
            <a:rPr lang="es-ES" dirty="0" err="1"/>
            <a:t>Depot</a:t>
          </a:r>
          <a:r>
            <a:rPr lang="es-ES" dirty="0"/>
            <a:t>  2,1%</a:t>
          </a:r>
          <a:endParaRPr lang="en-US" dirty="0"/>
        </a:p>
      </dgm:t>
    </dgm:pt>
    <dgm:pt modelId="{D13BFB5F-DA27-40F1-8436-75C6C4FAA808}" type="parTrans" cxnId="{FDF9BE9B-36B3-4378-9171-8FD212C70121}">
      <dgm:prSet/>
      <dgm:spPr/>
      <dgm:t>
        <a:bodyPr/>
        <a:lstStyle/>
        <a:p>
          <a:endParaRPr lang="en-US"/>
        </a:p>
      </dgm:t>
    </dgm:pt>
    <dgm:pt modelId="{062FE08D-6B72-45AA-8422-6B548C533BF7}" type="sibTrans" cxnId="{FDF9BE9B-36B3-4378-9171-8FD212C70121}">
      <dgm:prSet/>
      <dgm:spPr/>
      <dgm:t>
        <a:bodyPr/>
        <a:lstStyle/>
        <a:p>
          <a:endParaRPr lang="en-US"/>
        </a:p>
      </dgm:t>
    </dgm:pt>
    <dgm:pt modelId="{50CE9C05-45E9-4458-9B0E-AE145914878F}" type="pres">
      <dgm:prSet presAssocID="{8CF86FAD-E9FB-4FD0-BB11-2711CDE9E74A}" presName="linear" presStyleCnt="0">
        <dgm:presLayoutVars>
          <dgm:animLvl val="lvl"/>
          <dgm:resizeHandles val="exact"/>
        </dgm:presLayoutVars>
      </dgm:prSet>
      <dgm:spPr/>
    </dgm:pt>
    <dgm:pt modelId="{1EFF7C1C-F807-44C0-A324-4500767B870B}" type="pres">
      <dgm:prSet presAssocID="{A27F604B-780D-4669-9629-1AA58C39F88D}" presName="parentText" presStyleLbl="node1" presStyleIdx="0" presStyleCnt="6">
        <dgm:presLayoutVars>
          <dgm:chMax val="0"/>
          <dgm:bulletEnabled val="1"/>
        </dgm:presLayoutVars>
      </dgm:prSet>
      <dgm:spPr/>
    </dgm:pt>
    <dgm:pt modelId="{7E0F1BDB-EA47-4D1A-95C6-9C22F824A4CE}" type="pres">
      <dgm:prSet presAssocID="{8F7D6AAF-4740-4DC6-A1D0-6C5C198BF00D}" presName="spacer" presStyleCnt="0"/>
      <dgm:spPr/>
    </dgm:pt>
    <dgm:pt modelId="{79E49C4D-95F2-4823-B564-5FE1FABF3A0B}" type="pres">
      <dgm:prSet presAssocID="{039AF35C-7563-42AB-AC00-DE9418F01728}" presName="parentText" presStyleLbl="node1" presStyleIdx="1" presStyleCnt="6">
        <dgm:presLayoutVars>
          <dgm:chMax val="0"/>
          <dgm:bulletEnabled val="1"/>
        </dgm:presLayoutVars>
      </dgm:prSet>
      <dgm:spPr/>
    </dgm:pt>
    <dgm:pt modelId="{4F427129-AF06-4798-BE4A-935AB37A6580}" type="pres">
      <dgm:prSet presAssocID="{0EBD983C-B5AA-42C3-B008-8FB379097912}" presName="spacer" presStyleCnt="0"/>
      <dgm:spPr/>
    </dgm:pt>
    <dgm:pt modelId="{D4687558-83D1-492E-AF70-E7FAA7225291}" type="pres">
      <dgm:prSet presAssocID="{D574B9AC-2C67-41CB-A207-ACC83ADEE2EB}" presName="parentText" presStyleLbl="node1" presStyleIdx="2" presStyleCnt="6" custLinFactNeighborY="-32404">
        <dgm:presLayoutVars>
          <dgm:chMax val="0"/>
          <dgm:bulletEnabled val="1"/>
        </dgm:presLayoutVars>
      </dgm:prSet>
      <dgm:spPr/>
    </dgm:pt>
    <dgm:pt modelId="{276F8EA7-F197-4ADA-BCD5-A347DC9D67ED}" type="pres">
      <dgm:prSet presAssocID="{7E213E9F-F987-42C8-97CC-137A06C52680}" presName="spacer" presStyleCnt="0"/>
      <dgm:spPr/>
    </dgm:pt>
    <dgm:pt modelId="{DED14112-855B-443B-8359-0AD1233125F7}" type="pres">
      <dgm:prSet presAssocID="{13244BE8-5197-4ACC-92F4-5EE18189A0E0}" presName="parentText" presStyleLbl="node1" presStyleIdx="3" presStyleCnt="6">
        <dgm:presLayoutVars>
          <dgm:chMax val="0"/>
          <dgm:bulletEnabled val="1"/>
        </dgm:presLayoutVars>
      </dgm:prSet>
      <dgm:spPr/>
    </dgm:pt>
    <dgm:pt modelId="{9CB377E0-02C9-44A8-9681-CFB6B0E266B0}" type="pres">
      <dgm:prSet presAssocID="{B059F741-9DD0-4050-A8E8-7E76DAA2AEB1}" presName="spacer" presStyleCnt="0"/>
      <dgm:spPr/>
    </dgm:pt>
    <dgm:pt modelId="{D64E9E66-3A74-47CC-8A2F-A364037ED516}" type="pres">
      <dgm:prSet presAssocID="{A40560F8-480C-4AD2-9D44-E90077AD875D}" presName="parentText" presStyleLbl="node1" presStyleIdx="4" presStyleCnt="6">
        <dgm:presLayoutVars>
          <dgm:chMax val="0"/>
          <dgm:bulletEnabled val="1"/>
        </dgm:presLayoutVars>
      </dgm:prSet>
      <dgm:spPr/>
    </dgm:pt>
    <dgm:pt modelId="{01B54D8D-D423-4498-BC97-7C37BE2194C4}" type="pres">
      <dgm:prSet presAssocID="{309A73C6-B70F-4947-8558-598E4FC9C670}" presName="spacer" presStyleCnt="0"/>
      <dgm:spPr/>
    </dgm:pt>
    <dgm:pt modelId="{7DC6A64F-524E-48D0-9C26-71654852763D}" type="pres">
      <dgm:prSet presAssocID="{EEF87C50-8CAA-4DB8-A626-7F48DB7ECD47}" presName="parentText" presStyleLbl="node1" presStyleIdx="5" presStyleCnt="6">
        <dgm:presLayoutVars>
          <dgm:chMax val="0"/>
          <dgm:bulletEnabled val="1"/>
        </dgm:presLayoutVars>
      </dgm:prSet>
      <dgm:spPr/>
    </dgm:pt>
  </dgm:ptLst>
  <dgm:cxnLst>
    <dgm:cxn modelId="{5CBB421B-ED11-4E58-B518-6267922445BD}" srcId="{8CF86FAD-E9FB-4FD0-BB11-2711CDE9E74A}" destId="{039AF35C-7563-42AB-AC00-DE9418F01728}" srcOrd="1" destOrd="0" parTransId="{E35076A7-5AFE-42F8-8B2E-1C67E822FF47}" sibTransId="{0EBD983C-B5AA-42C3-B008-8FB379097912}"/>
    <dgm:cxn modelId="{CC1C643B-8995-45C3-8766-12F1F5974999}" srcId="{8CF86FAD-E9FB-4FD0-BB11-2711CDE9E74A}" destId="{A40560F8-480C-4AD2-9D44-E90077AD875D}" srcOrd="4" destOrd="0" parTransId="{DEA43D81-8685-426E-9F48-102FF1F3684D}" sibTransId="{309A73C6-B70F-4947-8558-598E4FC9C670}"/>
    <dgm:cxn modelId="{43F08D41-C55E-41B0-A07E-FE0FC6DA8692}" type="presOf" srcId="{039AF35C-7563-42AB-AC00-DE9418F01728}" destId="{79E49C4D-95F2-4823-B564-5FE1FABF3A0B}" srcOrd="0" destOrd="0" presId="urn:microsoft.com/office/officeart/2005/8/layout/vList2"/>
    <dgm:cxn modelId="{A5F70E4A-E88F-4795-8219-07C4250D215B}" srcId="{8CF86FAD-E9FB-4FD0-BB11-2711CDE9E74A}" destId="{D574B9AC-2C67-41CB-A207-ACC83ADEE2EB}" srcOrd="2" destOrd="0" parTransId="{A8899A16-1015-44CB-A31A-D9F62DE3CA3A}" sibTransId="{7E213E9F-F987-42C8-97CC-137A06C52680}"/>
    <dgm:cxn modelId="{64E20853-A307-4BD5-B416-45F7EA875340}" srcId="{8CF86FAD-E9FB-4FD0-BB11-2711CDE9E74A}" destId="{13244BE8-5197-4ACC-92F4-5EE18189A0E0}" srcOrd="3" destOrd="0" parTransId="{933C5F8D-F799-4C13-A30A-8B843E8051D9}" sibTransId="{B059F741-9DD0-4050-A8E8-7E76DAA2AEB1}"/>
    <dgm:cxn modelId="{8E17BD54-C995-43EB-ADE8-E6E6F094B86D}" type="presOf" srcId="{A27F604B-780D-4669-9629-1AA58C39F88D}" destId="{1EFF7C1C-F807-44C0-A324-4500767B870B}" srcOrd="0" destOrd="0" presId="urn:microsoft.com/office/officeart/2005/8/layout/vList2"/>
    <dgm:cxn modelId="{FDF9BE9B-36B3-4378-9171-8FD212C70121}" srcId="{8CF86FAD-E9FB-4FD0-BB11-2711CDE9E74A}" destId="{EEF87C50-8CAA-4DB8-A626-7F48DB7ECD47}" srcOrd="5" destOrd="0" parTransId="{D13BFB5F-DA27-40F1-8436-75C6C4FAA808}" sibTransId="{062FE08D-6B72-45AA-8422-6B548C533BF7}"/>
    <dgm:cxn modelId="{9D3F519D-7C41-4E22-B858-857768AAD6B6}" type="presOf" srcId="{8CF86FAD-E9FB-4FD0-BB11-2711CDE9E74A}" destId="{50CE9C05-45E9-4458-9B0E-AE145914878F}" srcOrd="0" destOrd="0" presId="urn:microsoft.com/office/officeart/2005/8/layout/vList2"/>
    <dgm:cxn modelId="{90D3D0B2-DB7F-4C97-A388-6CE94A16236E}" type="presOf" srcId="{D574B9AC-2C67-41CB-A207-ACC83ADEE2EB}" destId="{D4687558-83D1-492E-AF70-E7FAA7225291}" srcOrd="0" destOrd="0" presId="urn:microsoft.com/office/officeart/2005/8/layout/vList2"/>
    <dgm:cxn modelId="{93C201C2-E5CC-4A5F-9D5D-12569DF0C57B}" type="presOf" srcId="{13244BE8-5197-4ACC-92F4-5EE18189A0E0}" destId="{DED14112-855B-443B-8359-0AD1233125F7}" srcOrd="0" destOrd="0" presId="urn:microsoft.com/office/officeart/2005/8/layout/vList2"/>
    <dgm:cxn modelId="{4F5E73C6-412A-483C-A3E9-D819395EBAC4}" type="presOf" srcId="{A40560F8-480C-4AD2-9D44-E90077AD875D}" destId="{D64E9E66-3A74-47CC-8A2F-A364037ED516}" srcOrd="0" destOrd="0" presId="urn:microsoft.com/office/officeart/2005/8/layout/vList2"/>
    <dgm:cxn modelId="{43D40CC7-B44B-4FDF-8F10-3751E15E18D4}" srcId="{8CF86FAD-E9FB-4FD0-BB11-2711CDE9E74A}" destId="{A27F604B-780D-4669-9629-1AA58C39F88D}" srcOrd="0" destOrd="0" parTransId="{311C5773-7931-44B0-BB20-CC1C40138403}" sibTransId="{8F7D6AAF-4740-4DC6-A1D0-6C5C198BF00D}"/>
    <dgm:cxn modelId="{CB8F37EA-19C2-4FEF-B253-FBECE43CCEAE}" type="presOf" srcId="{EEF87C50-8CAA-4DB8-A626-7F48DB7ECD47}" destId="{7DC6A64F-524E-48D0-9C26-71654852763D}" srcOrd="0" destOrd="0" presId="urn:microsoft.com/office/officeart/2005/8/layout/vList2"/>
    <dgm:cxn modelId="{82F2EE0E-D3C4-4550-9E48-6BCDBFA685B1}" type="presParOf" srcId="{50CE9C05-45E9-4458-9B0E-AE145914878F}" destId="{1EFF7C1C-F807-44C0-A324-4500767B870B}" srcOrd="0" destOrd="0" presId="urn:microsoft.com/office/officeart/2005/8/layout/vList2"/>
    <dgm:cxn modelId="{02FFFE1F-6D9E-477F-BED5-197DE913EEEE}" type="presParOf" srcId="{50CE9C05-45E9-4458-9B0E-AE145914878F}" destId="{7E0F1BDB-EA47-4D1A-95C6-9C22F824A4CE}" srcOrd="1" destOrd="0" presId="urn:microsoft.com/office/officeart/2005/8/layout/vList2"/>
    <dgm:cxn modelId="{4500C055-BA14-4C53-ACE1-428E3C7F6024}" type="presParOf" srcId="{50CE9C05-45E9-4458-9B0E-AE145914878F}" destId="{79E49C4D-95F2-4823-B564-5FE1FABF3A0B}" srcOrd="2" destOrd="0" presId="urn:microsoft.com/office/officeart/2005/8/layout/vList2"/>
    <dgm:cxn modelId="{09B82361-0590-4AEC-BAA9-6DC0C5C57075}" type="presParOf" srcId="{50CE9C05-45E9-4458-9B0E-AE145914878F}" destId="{4F427129-AF06-4798-BE4A-935AB37A6580}" srcOrd="3" destOrd="0" presId="urn:microsoft.com/office/officeart/2005/8/layout/vList2"/>
    <dgm:cxn modelId="{80338C16-7B71-4B35-8240-9C4B5A18CF69}" type="presParOf" srcId="{50CE9C05-45E9-4458-9B0E-AE145914878F}" destId="{D4687558-83D1-492E-AF70-E7FAA7225291}" srcOrd="4" destOrd="0" presId="urn:microsoft.com/office/officeart/2005/8/layout/vList2"/>
    <dgm:cxn modelId="{5E5AE63B-A891-42B7-BC40-B29ECC990978}" type="presParOf" srcId="{50CE9C05-45E9-4458-9B0E-AE145914878F}" destId="{276F8EA7-F197-4ADA-BCD5-A347DC9D67ED}" srcOrd="5" destOrd="0" presId="urn:microsoft.com/office/officeart/2005/8/layout/vList2"/>
    <dgm:cxn modelId="{278B68C0-1CB2-4FE5-AB68-33ED00EF4C83}" type="presParOf" srcId="{50CE9C05-45E9-4458-9B0E-AE145914878F}" destId="{DED14112-855B-443B-8359-0AD1233125F7}" srcOrd="6" destOrd="0" presId="urn:microsoft.com/office/officeart/2005/8/layout/vList2"/>
    <dgm:cxn modelId="{6584DA47-E8A7-465B-A0F3-DAB5F5FF8FB1}" type="presParOf" srcId="{50CE9C05-45E9-4458-9B0E-AE145914878F}" destId="{9CB377E0-02C9-44A8-9681-CFB6B0E266B0}" srcOrd="7" destOrd="0" presId="urn:microsoft.com/office/officeart/2005/8/layout/vList2"/>
    <dgm:cxn modelId="{E2587F50-2AD2-4B4D-AE00-F17B9074F2BA}" type="presParOf" srcId="{50CE9C05-45E9-4458-9B0E-AE145914878F}" destId="{D64E9E66-3A74-47CC-8A2F-A364037ED516}" srcOrd="8" destOrd="0" presId="urn:microsoft.com/office/officeart/2005/8/layout/vList2"/>
    <dgm:cxn modelId="{3D832CB3-3D50-44FF-BD5D-CF03B42406A0}" type="presParOf" srcId="{50CE9C05-45E9-4458-9B0E-AE145914878F}" destId="{01B54D8D-D423-4498-BC97-7C37BE2194C4}" srcOrd="9" destOrd="0" presId="urn:microsoft.com/office/officeart/2005/8/layout/vList2"/>
    <dgm:cxn modelId="{A94B6DA0-873C-4B80-84BB-31B4407F066F}" type="presParOf" srcId="{50CE9C05-45E9-4458-9B0E-AE145914878F}" destId="{7DC6A64F-524E-48D0-9C26-71654852763D}"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CF86FAD-E9FB-4FD0-BB11-2711CDE9E74A}"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032C6E3A-2C4D-4CC1-987B-C6263513B94D}">
      <dgm:prSet custT="1"/>
      <dgm:spPr/>
      <dgm:t>
        <a:bodyPr/>
        <a:lstStyle/>
        <a:p>
          <a:r>
            <a:rPr lang="es-ES" sz="2800" kern="1200" dirty="0">
              <a:latin typeface="Aptos" panose="02110004020202020204"/>
              <a:ea typeface="+mn-ea"/>
              <a:cs typeface="+mn-cs"/>
            </a:rPr>
            <a:t>UE – </a:t>
          </a:r>
          <a:r>
            <a:rPr lang="es-ES" sz="2800" kern="1200" dirty="0" err="1">
              <a:latin typeface="Aptos" panose="02110004020202020204"/>
              <a:ea typeface="+mn-ea"/>
              <a:cs typeface="+mn-cs"/>
            </a:rPr>
            <a:t>Amazon´s</a:t>
          </a:r>
          <a:r>
            <a:rPr lang="es-ES" sz="2800" kern="1200" dirty="0">
              <a:latin typeface="Aptos" panose="02110004020202020204"/>
              <a:ea typeface="+mn-ea"/>
              <a:cs typeface="+mn-cs"/>
            </a:rPr>
            <a:t> </a:t>
          </a:r>
          <a:r>
            <a:rPr lang="es-ES" sz="2800" kern="1200" dirty="0" err="1">
              <a:latin typeface="Aptos" panose="02110004020202020204"/>
              <a:ea typeface="+mn-ea"/>
              <a:cs typeface="+mn-cs"/>
            </a:rPr>
            <a:t>commitments</a:t>
          </a:r>
          <a:endParaRPr lang="es-ES" sz="2800" kern="1200" dirty="0">
            <a:latin typeface="Aptos" panose="02110004020202020204"/>
            <a:ea typeface="+mn-ea"/>
            <a:cs typeface="+mn-cs"/>
          </a:endParaRPr>
        </a:p>
        <a:p>
          <a:r>
            <a:rPr lang="es-ES" sz="1250" b="0" i="0" kern="1200" dirty="0"/>
            <a:t>- En julio de 2019, </a:t>
          </a:r>
          <a:r>
            <a:rPr lang="es-ES" sz="1250" b="0" i="0" kern="1200" dirty="0">
              <a:highlight>
                <a:srgbClr val="00FFFF"/>
              </a:highlight>
            </a:rPr>
            <a:t>la Comisión incoa investigación formal sobre el uso de datos no públicos de sus vendedores por parte de Amazon. </a:t>
          </a:r>
        </a:p>
        <a:p>
          <a:r>
            <a:rPr lang="es-ES" sz="1250" b="0" i="0" kern="1200" dirty="0"/>
            <a:t>. El 10 de noviembre de 2020, </a:t>
          </a:r>
          <a:r>
            <a:rPr lang="es-ES" sz="1250" b="0" i="0" kern="1200" dirty="0">
              <a:highlight>
                <a:srgbClr val="808000"/>
              </a:highlight>
            </a:rPr>
            <a:t>la Comisión adoptó </a:t>
          </a:r>
          <a:r>
            <a:rPr lang="es-ES" sz="1250" b="0" i="0" u="sng" kern="1200" dirty="0">
              <a:highlight>
                <a:srgbClr val="808000"/>
              </a:highlight>
            </a:rPr>
            <a:t>un pliego de cargos</a:t>
          </a:r>
          <a:r>
            <a:rPr lang="es-ES" sz="1250" b="0" i="0" kern="1200" dirty="0"/>
            <a:t>. Concluyó, preliminarmente,  que </a:t>
          </a:r>
          <a:r>
            <a:rPr lang="es-ES" sz="1250" b="0" i="0" u="sng" kern="1200" dirty="0"/>
            <a:t>Amazon era dominante en los mercados alemán y francés en lo relativo a la prestación de servicios de mercado en línea a terceros vendedores</a:t>
          </a:r>
          <a:r>
            <a:rPr lang="es-ES" sz="1250" b="0" i="0" kern="1200" dirty="0"/>
            <a:t>. </a:t>
          </a:r>
          <a:r>
            <a:rPr lang="es-ES" sz="1250" b="0" i="0" u="sng" kern="1200" dirty="0">
              <a:effectLst>
                <a:outerShdw blurRad="38100" dist="38100" dir="2700000" algn="tl">
                  <a:srgbClr val="000000">
                    <a:alpha val="43137"/>
                  </a:srgbClr>
                </a:outerShdw>
              </a:effectLst>
              <a:highlight>
                <a:srgbClr val="FF00FF"/>
              </a:highlight>
            </a:rPr>
            <a:t>También constató que la dependencia de Amazon de los datos comerciales no públicos de los vendedores de su mercado para calibrar sus decisiones minoristas falseaba la competencia leal en su plataforma e impedía la competencia efectiva.</a:t>
          </a:r>
        </a:p>
        <a:p>
          <a:r>
            <a:rPr lang="es-ES" sz="1250" b="0" i="0" u="none" kern="1200" dirty="0">
              <a:effectLst/>
            </a:rPr>
            <a:t>- </a:t>
          </a:r>
          <a:r>
            <a:rPr lang="es-ES" sz="1250" b="0" i="0" u="none" kern="1200" dirty="0">
              <a:effectLst/>
              <a:highlight>
                <a:srgbClr val="808000"/>
              </a:highlight>
            </a:rPr>
            <a:t>La Comisión ofrece a Amazon los siguientes compromisos:</a:t>
          </a:r>
        </a:p>
        <a:p>
          <a:r>
            <a:rPr lang="es-ES" sz="1250" b="1" i="0" u="sng" kern="1200" dirty="0">
              <a:effectLst>
                <a:outerShdw blurRad="38100" dist="38100" dir="2700000" algn="tl">
                  <a:srgbClr val="000000">
                    <a:alpha val="43137"/>
                  </a:srgbClr>
                </a:outerShdw>
              </a:effectLst>
            </a:rPr>
            <a:t>Para dar respuesta a la reserva relativa al uso de datos, Amazon propuso comprometerse a:</a:t>
          </a:r>
        </a:p>
        <a:p>
          <a:r>
            <a:rPr lang="es-ES" sz="1250" b="0" i="0" u="none" kern="1200" dirty="0">
              <a:effectLst/>
            </a:rPr>
            <a:t>- No utilizar datos no públicos relativos a las actividades de los vendedores independientes en su mercado, o derivados de ellas, para su actividad de venta al por menor. Esto se aplica tanto a las herramientas automatizadas de Amazon como a los empleados que podrían utilizar los datos de Amazon Marketplace a efectos de decisiones minoristas;</a:t>
          </a:r>
        </a:p>
        <a:p>
          <a:r>
            <a:rPr lang="es-ES" sz="1250" b="0" i="0" u="none" kern="1200" dirty="0">
              <a:effectLst/>
            </a:rPr>
            <a:t>- No utilizar estos datos con el fin de vender productos de marca y productos blancos.</a:t>
          </a:r>
        </a:p>
        <a:p>
          <a:r>
            <a:rPr lang="es-ES" sz="1250" b="1" i="0" u="sng" kern="1200" dirty="0">
              <a:effectLst>
                <a:outerShdw blurRad="38100" dist="38100" dir="2700000" algn="tl">
                  <a:srgbClr val="000000">
                    <a:alpha val="43137"/>
                  </a:srgbClr>
                </a:outerShdw>
              </a:effectLst>
            </a:rPr>
            <a:t>- Para dar respuesta a la reserva relativa a </a:t>
          </a:r>
          <a:r>
            <a:rPr lang="es-ES" sz="1250" b="1" i="0" u="sng" kern="1200" dirty="0" err="1">
              <a:effectLst>
                <a:outerShdw blurRad="38100" dist="38100" dir="2700000" algn="tl">
                  <a:srgbClr val="000000">
                    <a:alpha val="43137"/>
                  </a:srgbClr>
                </a:outerShdw>
              </a:effectLst>
            </a:rPr>
            <a:t>Buy</a:t>
          </a:r>
          <a:r>
            <a:rPr lang="es-ES" sz="1250" b="1" i="0" u="sng" kern="1200" dirty="0">
              <a:effectLst>
                <a:outerShdw blurRad="38100" dist="38100" dir="2700000" algn="tl">
                  <a:srgbClr val="000000">
                    <a:alpha val="43137"/>
                  </a:srgbClr>
                </a:outerShdw>
              </a:effectLst>
            </a:rPr>
            <a:t> Box, Amazon propuso comprometerse a:</a:t>
          </a:r>
          <a:endParaRPr lang="es-ES" sz="1250" b="0" i="0" u="none" kern="1200" dirty="0">
            <a:effectLst/>
          </a:endParaRPr>
        </a:p>
        <a:p>
          <a:r>
            <a:rPr lang="es-ES" sz="1250" b="0" i="0" u="none" kern="1200" dirty="0">
              <a:effectLst/>
            </a:rPr>
            <a:t>- Tratar por igual a todos los vendedores al clasificar las ofertas a efectos de la selección del ganador de </a:t>
          </a:r>
          <a:r>
            <a:rPr lang="es-ES" sz="1250" b="0" i="0" u="none" kern="1200" dirty="0" err="1">
              <a:effectLst/>
            </a:rPr>
            <a:t>Buy</a:t>
          </a:r>
          <a:r>
            <a:rPr lang="es-ES" sz="1250" b="0" i="0" u="none" kern="1200" dirty="0">
              <a:effectLst/>
            </a:rPr>
            <a:t> Box;</a:t>
          </a:r>
        </a:p>
        <a:p>
          <a:r>
            <a:rPr lang="es-ES" sz="1250" b="0" i="0" u="none" kern="1200" dirty="0">
              <a:effectLst/>
            </a:rPr>
            <a:t>- Mostrar una segunda oferta competidora a la del ganador de </a:t>
          </a:r>
          <a:r>
            <a:rPr lang="es-ES" sz="1250" b="0" i="0" u="none" kern="1200" dirty="0" err="1">
              <a:effectLst/>
            </a:rPr>
            <a:t>Buy</a:t>
          </a:r>
          <a:r>
            <a:rPr lang="es-ES" sz="1250" b="0" i="0" u="none" kern="1200" dirty="0">
              <a:effectLst/>
            </a:rPr>
            <a:t> Box si hay una segunda oferta de un vendedor diferente que esté suficientemente diferenciada de la primera en cuanto al precio o la entrega. Ambas ofertas mostrarán la misma información descriptiva y proporcionarán la misma experiencia de compra.</a:t>
          </a:r>
        </a:p>
        <a:p>
          <a:r>
            <a:rPr lang="es-ES" sz="1250" b="1" i="0" u="sng" kern="1200" dirty="0">
              <a:effectLst>
                <a:outerShdw blurRad="38100" dist="38100" dir="2700000" algn="tl">
                  <a:srgbClr val="000000">
                    <a:alpha val="43137"/>
                  </a:srgbClr>
                </a:outerShdw>
              </a:effectLst>
            </a:rPr>
            <a:t>- Para dar respuesta a la reserva relativa a Prime, Amazon propuso comprometerse a:</a:t>
          </a:r>
          <a:endParaRPr lang="es-ES" sz="1250" b="0" i="0" u="none" kern="1200" dirty="0">
            <a:effectLst/>
          </a:endParaRPr>
        </a:p>
        <a:p>
          <a:r>
            <a:rPr lang="es-ES" sz="1250" b="0" i="0" u="none" kern="1200" dirty="0">
              <a:effectLst/>
            </a:rPr>
            <a:t>- Establecer condiciones y criterios no discriminatorios para la cualificación de sus vendedores y las ofertas a Prime;</a:t>
          </a:r>
        </a:p>
        <a:p>
          <a:r>
            <a:rPr lang="es-ES" sz="1250" b="0" i="0" u="none" kern="1200" dirty="0">
              <a:effectLst/>
            </a:rPr>
            <a:t>- Permitir a los vendedores de Prime elegir libremente a cualquier transportista para sus servicios logísticos y de entrega y negociar las condiciones directamente con el transportista de su elección;</a:t>
          </a:r>
        </a:p>
        <a:p>
          <a:r>
            <a:rPr lang="es-ES" sz="1250" b="0" i="0" u="none" kern="1200" dirty="0">
              <a:effectLst/>
            </a:rPr>
            <a:t>- No utilizar para sus propios servicios logísticos ninguna información obtenida a través de Prime sobre las condiciones y el rendimiento de terceros transportistas.</a:t>
          </a:r>
        </a:p>
        <a:p>
          <a:endParaRPr lang="es-ES" sz="1100" b="0" i="0" u="none" kern="1200" dirty="0">
            <a:effectLst>
              <a:outerShdw blurRad="38100" dist="38100" dir="2700000" algn="tl">
                <a:srgbClr val="000000">
                  <a:alpha val="43137"/>
                </a:srgbClr>
              </a:outerShdw>
            </a:effectLst>
          </a:endParaRPr>
        </a:p>
      </dgm:t>
    </dgm:pt>
    <dgm:pt modelId="{D41691E8-D3EA-48CE-8CC5-417792494294}" type="parTrans" cxnId="{3F184F0C-83FA-4EFE-B36D-9443A553E61A}">
      <dgm:prSet/>
      <dgm:spPr/>
      <dgm:t>
        <a:bodyPr/>
        <a:lstStyle/>
        <a:p>
          <a:endParaRPr lang="es-ES"/>
        </a:p>
      </dgm:t>
    </dgm:pt>
    <dgm:pt modelId="{595FBEB5-F4D0-4889-A9C0-860B2D892076}" type="sibTrans" cxnId="{3F184F0C-83FA-4EFE-B36D-9443A553E61A}">
      <dgm:prSet/>
      <dgm:spPr/>
      <dgm:t>
        <a:bodyPr/>
        <a:lstStyle/>
        <a:p>
          <a:endParaRPr lang="es-ES"/>
        </a:p>
      </dgm:t>
    </dgm:pt>
    <dgm:pt modelId="{C9ED0F2F-A0D0-464B-A2C7-9EC7800B8B23}" type="pres">
      <dgm:prSet presAssocID="{8CF86FAD-E9FB-4FD0-BB11-2711CDE9E74A}" presName="vert0" presStyleCnt="0">
        <dgm:presLayoutVars>
          <dgm:dir/>
          <dgm:animOne val="branch"/>
          <dgm:animLvl val="lvl"/>
        </dgm:presLayoutVars>
      </dgm:prSet>
      <dgm:spPr/>
    </dgm:pt>
    <dgm:pt modelId="{837AAAAE-5586-4B73-ADE2-AFBD5F28D47E}" type="pres">
      <dgm:prSet presAssocID="{032C6E3A-2C4D-4CC1-987B-C6263513B94D}" presName="thickLine" presStyleLbl="alignNode1" presStyleIdx="0" presStyleCnt="1"/>
      <dgm:spPr/>
    </dgm:pt>
    <dgm:pt modelId="{923419B9-1639-4F5A-9F22-D34FD0651B84}" type="pres">
      <dgm:prSet presAssocID="{032C6E3A-2C4D-4CC1-987B-C6263513B94D}" presName="horz1" presStyleCnt="0"/>
      <dgm:spPr/>
    </dgm:pt>
    <dgm:pt modelId="{8E2C7BE5-C82A-4E1F-AFD1-008C3F8AE52F}" type="pres">
      <dgm:prSet presAssocID="{032C6E3A-2C4D-4CC1-987B-C6263513B94D}" presName="tx1" presStyleLbl="revTx" presStyleIdx="0" presStyleCnt="1" custScaleY="100098"/>
      <dgm:spPr/>
    </dgm:pt>
    <dgm:pt modelId="{AB663B16-1072-42B7-A2EF-0EA2B58EF73E}" type="pres">
      <dgm:prSet presAssocID="{032C6E3A-2C4D-4CC1-987B-C6263513B94D}" presName="vert1" presStyleCnt="0"/>
      <dgm:spPr/>
    </dgm:pt>
  </dgm:ptLst>
  <dgm:cxnLst>
    <dgm:cxn modelId="{3F184F0C-83FA-4EFE-B36D-9443A553E61A}" srcId="{8CF86FAD-E9FB-4FD0-BB11-2711CDE9E74A}" destId="{032C6E3A-2C4D-4CC1-987B-C6263513B94D}" srcOrd="0" destOrd="0" parTransId="{D41691E8-D3EA-48CE-8CC5-417792494294}" sibTransId="{595FBEB5-F4D0-4889-A9C0-860B2D892076}"/>
    <dgm:cxn modelId="{5689FE15-80F2-43EC-A53E-406C8F80E794}" type="presOf" srcId="{8CF86FAD-E9FB-4FD0-BB11-2711CDE9E74A}" destId="{C9ED0F2F-A0D0-464B-A2C7-9EC7800B8B23}" srcOrd="0" destOrd="0" presId="urn:microsoft.com/office/officeart/2008/layout/LinedList"/>
    <dgm:cxn modelId="{562314CE-97D1-4F3E-897B-548E2CFB1BDA}" type="presOf" srcId="{032C6E3A-2C4D-4CC1-987B-C6263513B94D}" destId="{8E2C7BE5-C82A-4E1F-AFD1-008C3F8AE52F}" srcOrd="0" destOrd="0" presId="urn:microsoft.com/office/officeart/2008/layout/LinedList"/>
    <dgm:cxn modelId="{B7BBEDCE-47A9-40C5-835C-DFE0B59DB6BA}" type="presParOf" srcId="{C9ED0F2F-A0D0-464B-A2C7-9EC7800B8B23}" destId="{837AAAAE-5586-4B73-ADE2-AFBD5F28D47E}" srcOrd="0" destOrd="0" presId="urn:microsoft.com/office/officeart/2008/layout/LinedList"/>
    <dgm:cxn modelId="{A3B896BC-1E26-43A1-A042-5A9A63DA58A8}" type="presParOf" srcId="{C9ED0F2F-A0D0-464B-A2C7-9EC7800B8B23}" destId="{923419B9-1639-4F5A-9F22-D34FD0651B84}" srcOrd="1" destOrd="0" presId="urn:microsoft.com/office/officeart/2008/layout/LinedList"/>
    <dgm:cxn modelId="{89666BE5-F0E8-4EA0-AAFF-C9DDB9509F4C}" type="presParOf" srcId="{923419B9-1639-4F5A-9F22-D34FD0651B84}" destId="{8E2C7BE5-C82A-4E1F-AFD1-008C3F8AE52F}" srcOrd="0" destOrd="0" presId="urn:microsoft.com/office/officeart/2008/layout/LinedList"/>
    <dgm:cxn modelId="{D0F05260-A7EA-4595-BDAF-B7C609F7431B}" type="presParOf" srcId="{923419B9-1639-4F5A-9F22-D34FD0651B84}" destId="{AB663B16-1072-42B7-A2EF-0EA2B58EF73E}"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CF86FAD-E9FB-4FD0-BB11-2711CDE9E74A}" type="doc">
      <dgm:prSet loTypeId="urn:microsoft.com/office/officeart/2008/layout/LinedList" loCatId="list" qsTypeId="urn:microsoft.com/office/officeart/2005/8/quickstyle/simple1" qsCatId="simple" csTypeId="urn:microsoft.com/office/officeart/2005/8/colors/accent0_3" csCatId="mainScheme" phldr="1"/>
      <dgm:spPr/>
      <dgm:t>
        <a:bodyPr/>
        <a:lstStyle/>
        <a:p>
          <a:endParaRPr lang="en-US"/>
        </a:p>
      </dgm:t>
    </dgm:pt>
    <dgm:pt modelId="{032C6E3A-2C4D-4CC1-987B-C6263513B94D}">
      <dgm:prSet custT="1"/>
      <dgm:spPr/>
      <dgm:t>
        <a:bodyPr/>
        <a:lstStyle/>
        <a:p>
          <a:r>
            <a:rPr lang="es-ES" sz="2800" kern="1200" dirty="0">
              <a:latin typeface="Aptos" panose="02110004020202020204"/>
              <a:ea typeface="+mn-ea"/>
              <a:cs typeface="+mn-cs"/>
            </a:rPr>
            <a:t>UE – </a:t>
          </a:r>
          <a:r>
            <a:rPr lang="es-ES" sz="2800" kern="1200" dirty="0" err="1">
              <a:latin typeface="Aptos" panose="02110004020202020204"/>
              <a:ea typeface="+mn-ea"/>
              <a:cs typeface="+mn-cs"/>
            </a:rPr>
            <a:t>Amazon´s</a:t>
          </a:r>
          <a:r>
            <a:rPr lang="es-ES" sz="2800" kern="1200" dirty="0">
              <a:latin typeface="Aptos" panose="02110004020202020204"/>
              <a:ea typeface="+mn-ea"/>
              <a:cs typeface="+mn-cs"/>
            </a:rPr>
            <a:t> </a:t>
          </a:r>
          <a:r>
            <a:rPr lang="es-ES" sz="2800" kern="1200" dirty="0" err="1">
              <a:latin typeface="Aptos" panose="02110004020202020204"/>
              <a:ea typeface="+mn-ea"/>
              <a:cs typeface="+mn-cs"/>
            </a:rPr>
            <a:t>finals</a:t>
          </a:r>
          <a:r>
            <a:rPr lang="es-ES" sz="2800" kern="1200" dirty="0">
              <a:latin typeface="Aptos" panose="02110004020202020204"/>
              <a:ea typeface="+mn-ea"/>
              <a:cs typeface="+mn-cs"/>
            </a:rPr>
            <a:t> </a:t>
          </a:r>
          <a:r>
            <a:rPr lang="es-ES" sz="2800" kern="1200" dirty="0" err="1">
              <a:latin typeface="Aptos" panose="02110004020202020204"/>
              <a:ea typeface="+mn-ea"/>
              <a:cs typeface="+mn-cs"/>
            </a:rPr>
            <a:t>commitments</a:t>
          </a:r>
          <a:endParaRPr lang="es-ES" sz="2800" kern="1200" dirty="0">
            <a:latin typeface="Aptos" panose="02110004020202020204"/>
            <a:ea typeface="+mn-ea"/>
            <a:cs typeface="+mn-cs"/>
          </a:endParaRPr>
        </a:p>
        <a:p>
          <a:r>
            <a:rPr lang="es-ES" sz="1400" b="0" i="0" kern="1200" dirty="0"/>
            <a:t>A finales de 2022 Amazon, tras comprobar la Comisión sus compromisos y consultar a terceros interesados, presentó resultados. A la luz de estos, Amazon modificó la propuesta inicial y se comprometió finalmente a:</a:t>
          </a:r>
        </a:p>
        <a:p>
          <a:r>
            <a:rPr lang="es-ES" sz="1400" b="0" i="0" kern="1200" dirty="0"/>
            <a:t>- </a:t>
          </a:r>
          <a:r>
            <a:rPr lang="es-ES" sz="1400" b="1" i="0" u="sng" kern="1200" dirty="0">
              <a:effectLst>
                <a:outerShdw blurRad="38100" dist="38100" dir="2700000" algn="tl">
                  <a:srgbClr val="000000">
                    <a:alpha val="43137"/>
                  </a:srgbClr>
                </a:outerShdw>
              </a:effectLst>
            </a:rPr>
            <a:t>Mejorar la presentación de la segunda oferta competidora de </a:t>
          </a:r>
          <a:r>
            <a:rPr lang="es-ES" sz="1400" b="1" i="0" u="sng" kern="1200" dirty="0" err="1">
              <a:effectLst>
                <a:outerShdw blurRad="38100" dist="38100" dir="2700000" algn="tl">
                  <a:srgbClr val="000000">
                    <a:alpha val="43137"/>
                  </a:srgbClr>
                </a:outerShdw>
              </a:effectLst>
            </a:rPr>
            <a:t>Buy</a:t>
          </a:r>
          <a:r>
            <a:rPr lang="es-ES" sz="1400" b="1" i="0" u="sng" kern="1200" dirty="0">
              <a:effectLst>
                <a:outerShdw blurRad="38100" dist="38100" dir="2700000" algn="tl">
                  <a:srgbClr val="000000">
                    <a:alpha val="43137"/>
                  </a:srgbClr>
                </a:outerShdw>
              </a:effectLst>
            </a:rPr>
            <a:t> Box</a:t>
          </a:r>
          <a:r>
            <a:rPr lang="es-ES" sz="1400" b="0" i="0" kern="1200" dirty="0"/>
            <a:t>, presentándola de forma más destacada, e incluir un mecanismo de revisión en caso de que la presentación no atraiga la atención adecuada de los consumidores;</a:t>
          </a:r>
        </a:p>
        <a:p>
          <a:r>
            <a:rPr lang="es-ES" sz="1400" b="0" i="0" kern="1200" dirty="0"/>
            <a:t>- </a:t>
          </a:r>
          <a:r>
            <a:rPr lang="es-ES" sz="1400" b="1" i="0" u="sng" kern="1200" dirty="0">
              <a:effectLst>
                <a:outerShdw blurRad="38100" dist="38100" dir="2700000" algn="tl">
                  <a:srgbClr val="000000">
                    <a:alpha val="43137"/>
                  </a:srgbClr>
                </a:outerShdw>
              </a:effectLst>
            </a:rPr>
            <a:t>Aumentar la transparencia y los flujos tempranos de información </a:t>
          </a:r>
          <a:r>
            <a:rPr lang="es-ES" sz="1400" b="0" i="0" kern="1200" dirty="0"/>
            <a:t>a los vendedores y transportistas sobre los compromisos y los derechos recientemente adquiridos, permitiendo, entre otras cosas, el cambio temprano de los vendedores a transportistas independientes;</a:t>
          </a:r>
        </a:p>
        <a:p>
          <a:r>
            <a:rPr lang="es-ES" sz="1400" b="0" i="0" kern="1200" dirty="0"/>
            <a:t> - Poner los </a:t>
          </a:r>
          <a:r>
            <a:rPr lang="es-ES" sz="1400" b="0" i="0" u="sng" kern="1200" dirty="0"/>
            <a:t>medios para que </a:t>
          </a:r>
          <a:r>
            <a:rPr lang="es-ES" sz="1400" b="1" i="0" u="sng" kern="1200" dirty="0">
              <a:effectLst>
                <a:outerShdw blurRad="38100" dist="38100" dir="2700000" algn="tl">
                  <a:srgbClr val="000000">
                    <a:alpha val="43137"/>
                  </a:srgbClr>
                </a:outerShdw>
              </a:effectLst>
            </a:rPr>
            <a:t>los transportistas independientes se pongan directamente en contacto con sus clientes de Amazon</a:t>
          </a:r>
          <a:r>
            <a:rPr lang="es-ES" sz="1400" b="0" i="0" kern="1200" dirty="0"/>
            <a:t>, de conformidad con las normas de protección de datos, permitiéndoles prestar servicios de entrega equivalentes a los ofrecidos por Amazon;</a:t>
          </a:r>
        </a:p>
        <a:p>
          <a:r>
            <a:rPr lang="es-ES" sz="1400" b="1" i="0" kern="1200" dirty="0">
              <a:effectLst>
                <a:outerShdw blurRad="38100" dist="38100" dir="2700000" algn="tl">
                  <a:srgbClr val="000000">
                    <a:alpha val="43137"/>
                  </a:srgbClr>
                </a:outerShdw>
              </a:effectLst>
            </a:rPr>
            <a:t>- </a:t>
          </a:r>
          <a:r>
            <a:rPr lang="es-ES" sz="1400" b="1" i="0" u="sng" kern="1200" dirty="0">
              <a:effectLst>
                <a:outerShdw blurRad="38100" dist="38100" dir="2700000" algn="tl">
                  <a:srgbClr val="000000">
                    <a:alpha val="43137"/>
                  </a:srgbClr>
                </a:outerShdw>
              </a:effectLst>
            </a:rPr>
            <a:t>Mejorar la protección de los datos de los transportistas </a:t>
          </a:r>
          <a:r>
            <a:rPr lang="es-ES" sz="1400" b="0" i="0" kern="1200" dirty="0"/>
            <a:t>frente al uso por parte de los servicios logísticos de Amazon competidores, en particular en lo que se refiere a la información sobre el perfil de la carga;</a:t>
          </a:r>
        </a:p>
        <a:p>
          <a:r>
            <a:rPr lang="es-ES" sz="1400" b="0" i="0" kern="1200" dirty="0"/>
            <a:t>- </a:t>
          </a:r>
          <a:r>
            <a:rPr lang="es-ES" sz="1400" b="1" i="0" kern="1200" dirty="0">
              <a:effectLst>
                <a:outerShdw blurRad="38100" dist="38100" dir="2700000" algn="tl">
                  <a:srgbClr val="000000">
                    <a:alpha val="43137"/>
                  </a:srgbClr>
                </a:outerShdw>
              </a:effectLst>
            </a:rPr>
            <a:t>Ampliar las competencias del administrador encargado de la supervisión </a:t>
          </a:r>
          <a:r>
            <a:rPr lang="es-ES" sz="1400" b="0" i="0" kern="1200" dirty="0"/>
            <a:t>mediante la introducción de nuevas obligaciones de notificación;</a:t>
          </a:r>
        </a:p>
        <a:p>
          <a:r>
            <a:rPr lang="es-ES" sz="1400" b="0" i="0" kern="1200" dirty="0"/>
            <a:t>- Introducir un </a:t>
          </a:r>
          <a:r>
            <a:rPr lang="es-ES" sz="1400" b="1" i="0" kern="1200" dirty="0">
              <a:effectLst>
                <a:outerShdw blurRad="38100" dist="38100" dir="2700000" algn="tl">
                  <a:srgbClr val="000000">
                    <a:alpha val="43137"/>
                  </a:srgbClr>
                </a:outerShdw>
              </a:effectLst>
            </a:rPr>
            <a:t>mecanismo de reclamaciones centralizado</a:t>
          </a:r>
          <a:r>
            <a:rPr lang="es-ES" sz="1400" b="0" i="0" kern="1200" dirty="0"/>
            <a:t>, abierto a todos los vendedores y transportistas en caso de sospecha de incumplimiento de los compromisos.</a:t>
          </a:r>
        </a:p>
        <a:p>
          <a:r>
            <a:rPr lang="es-ES" sz="1400" b="0" i="0" kern="1200" dirty="0"/>
            <a:t>- </a:t>
          </a:r>
          <a:r>
            <a:rPr lang="es-ES" sz="1400" b="1" i="0" kern="1200" dirty="0">
              <a:effectLst>
                <a:outerShdw blurRad="38100" dist="38100" dir="2700000" algn="tl">
                  <a:srgbClr val="000000">
                    <a:alpha val="43137"/>
                  </a:srgbClr>
                </a:outerShdw>
              </a:effectLst>
            </a:rPr>
            <a:t>Ampliar a siete años</a:t>
          </a:r>
          <a:r>
            <a:rPr lang="es-ES" sz="1400" b="0" i="0" kern="1200" dirty="0"/>
            <a:t>, en lugar de los cinco inicialmente propuestos, </a:t>
          </a:r>
          <a:r>
            <a:rPr lang="es-ES" sz="1400" b="1" i="0" kern="1200" dirty="0">
              <a:effectLst>
                <a:outerShdw blurRad="38100" dist="38100" dir="2700000" algn="tl">
                  <a:srgbClr val="000000">
                    <a:alpha val="43137"/>
                  </a:srgbClr>
                </a:outerShdw>
              </a:effectLst>
            </a:rPr>
            <a:t>la duración de los compromisos relativos a Prime y a la segunda oferta competidora de </a:t>
          </a:r>
          <a:r>
            <a:rPr lang="es-ES" sz="1400" b="1" i="0" kern="1200" dirty="0" err="1">
              <a:effectLst>
                <a:outerShdw blurRad="38100" dist="38100" dir="2700000" algn="tl">
                  <a:srgbClr val="000000">
                    <a:alpha val="43137"/>
                  </a:srgbClr>
                </a:outerShdw>
              </a:effectLst>
            </a:rPr>
            <a:t>Buy</a:t>
          </a:r>
          <a:r>
            <a:rPr lang="es-ES" sz="1400" b="1" i="0" kern="1200" dirty="0">
              <a:effectLst>
                <a:outerShdw blurRad="38100" dist="38100" dir="2700000" algn="tl">
                  <a:srgbClr val="000000">
                    <a:alpha val="43137"/>
                  </a:srgbClr>
                </a:outerShdw>
              </a:effectLst>
            </a:rPr>
            <a:t> Box</a:t>
          </a:r>
          <a:r>
            <a:rPr lang="es-ES" sz="1400" b="0" i="0" kern="1200" dirty="0"/>
            <a:t>.</a:t>
          </a:r>
        </a:p>
        <a:p>
          <a:endParaRPr lang="es-ES" sz="1300" b="0" i="0" u="none" kern="1200" dirty="0">
            <a:effectLst>
              <a:outerShdw blurRad="38100" dist="38100" dir="2700000" algn="tl">
                <a:srgbClr val="000000">
                  <a:alpha val="43137"/>
                </a:srgbClr>
              </a:outerShdw>
            </a:effectLst>
          </a:endParaRPr>
        </a:p>
      </dgm:t>
    </dgm:pt>
    <dgm:pt modelId="{D41691E8-D3EA-48CE-8CC5-417792494294}" type="parTrans" cxnId="{3F184F0C-83FA-4EFE-B36D-9443A553E61A}">
      <dgm:prSet/>
      <dgm:spPr/>
      <dgm:t>
        <a:bodyPr/>
        <a:lstStyle/>
        <a:p>
          <a:endParaRPr lang="es-ES"/>
        </a:p>
      </dgm:t>
    </dgm:pt>
    <dgm:pt modelId="{595FBEB5-F4D0-4889-A9C0-860B2D892076}" type="sibTrans" cxnId="{3F184F0C-83FA-4EFE-B36D-9443A553E61A}">
      <dgm:prSet/>
      <dgm:spPr/>
      <dgm:t>
        <a:bodyPr/>
        <a:lstStyle/>
        <a:p>
          <a:endParaRPr lang="es-ES"/>
        </a:p>
      </dgm:t>
    </dgm:pt>
    <dgm:pt modelId="{9FB6F14C-BEA2-4D9C-8040-632B9DAA5EBC}" type="pres">
      <dgm:prSet presAssocID="{8CF86FAD-E9FB-4FD0-BB11-2711CDE9E74A}" presName="vert0" presStyleCnt="0">
        <dgm:presLayoutVars>
          <dgm:dir/>
          <dgm:animOne val="branch"/>
          <dgm:animLvl val="lvl"/>
        </dgm:presLayoutVars>
      </dgm:prSet>
      <dgm:spPr/>
    </dgm:pt>
    <dgm:pt modelId="{9204BC58-503A-4E36-A683-03EB3D5F8B00}" type="pres">
      <dgm:prSet presAssocID="{032C6E3A-2C4D-4CC1-987B-C6263513B94D}" presName="thickLine" presStyleLbl="alignNode1" presStyleIdx="0" presStyleCnt="1"/>
      <dgm:spPr/>
    </dgm:pt>
    <dgm:pt modelId="{715A12D0-58F1-4AE6-B943-72F6FAD93550}" type="pres">
      <dgm:prSet presAssocID="{032C6E3A-2C4D-4CC1-987B-C6263513B94D}" presName="horz1" presStyleCnt="0"/>
      <dgm:spPr/>
    </dgm:pt>
    <dgm:pt modelId="{333AB495-4A85-4B54-BA18-65F28A2D0A8E}" type="pres">
      <dgm:prSet presAssocID="{032C6E3A-2C4D-4CC1-987B-C6263513B94D}" presName="tx1" presStyleLbl="revTx" presStyleIdx="0" presStyleCnt="1"/>
      <dgm:spPr/>
    </dgm:pt>
    <dgm:pt modelId="{F69AD513-0AFC-416D-B784-525BF9FC46BC}" type="pres">
      <dgm:prSet presAssocID="{032C6E3A-2C4D-4CC1-987B-C6263513B94D}" presName="vert1" presStyleCnt="0"/>
      <dgm:spPr/>
    </dgm:pt>
  </dgm:ptLst>
  <dgm:cxnLst>
    <dgm:cxn modelId="{3F184F0C-83FA-4EFE-B36D-9443A553E61A}" srcId="{8CF86FAD-E9FB-4FD0-BB11-2711CDE9E74A}" destId="{032C6E3A-2C4D-4CC1-987B-C6263513B94D}" srcOrd="0" destOrd="0" parTransId="{D41691E8-D3EA-48CE-8CC5-417792494294}" sibTransId="{595FBEB5-F4D0-4889-A9C0-860B2D892076}"/>
    <dgm:cxn modelId="{7A6DB01D-21BB-4A85-8D8B-2298A290DC81}" type="presOf" srcId="{032C6E3A-2C4D-4CC1-987B-C6263513B94D}" destId="{333AB495-4A85-4B54-BA18-65F28A2D0A8E}" srcOrd="0" destOrd="0" presId="urn:microsoft.com/office/officeart/2008/layout/LinedList"/>
    <dgm:cxn modelId="{A2681B6C-21ED-4C23-8E45-48F4D876D551}" type="presOf" srcId="{8CF86FAD-E9FB-4FD0-BB11-2711CDE9E74A}" destId="{9FB6F14C-BEA2-4D9C-8040-632B9DAA5EBC}" srcOrd="0" destOrd="0" presId="urn:microsoft.com/office/officeart/2008/layout/LinedList"/>
    <dgm:cxn modelId="{F5597D3E-EE77-4019-9E98-75D2A868364F}" type="presParOf" srcId="{9FB6F14C-BEA2-4D9C-8040-632B9DAA5EBC}" destId="{9204BC58-503A-4E36-A683-03EB3D5F8B00}" srcOrd="0" destOrd="0" presId="urn:microsoft.com/office/officeart/2008/layout/LinedList"/>
    <dgm:cxn modelId="{F51925AE-48D2-46EA-876F-7F4863458300}" type="presParOf" srcId="{9FB6F14C-BEA2-4D9C-8040-632B9DAA5EBC}" destId="{715A12D0-58F1-4AE6-B943-72F6FAD93550}" srcOrd="1" destOrd="0" presId="urn:microsoft.com/office/officeart/2008/layout/LinedList"/>
    <dgm:cxn modelId="{7C368F5E-2847-4CC8-BE84-6D627A29C01A}" type="presParOf" srcId="{715A12D0-58F1-4AE6-B943-72F6FAD93550}" destId="{333AB495-4A85-4B54-BA18-65F28A2D0A8E}" srcOrd="0" destOrd="0" presId="urn:microsoft.com/office/officeart/2008/layout/LinedList"/>
    <dgm:cxn modelId="{AEAF14D1-4A4B-4F66-9945-40A36AC7AC0F}" type="presParOf" srcId="{715A12D0-58F1-4AE6-B943-72F6FAD93550}" destId="{F69AD513-0AFC-416D-B784-525BF9FC46BC}"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CF86FAD-E9FB-4FD0-BB11-2711CDE9E74A}" type="doc">
      <dgm:prSet loTypeId="urn:microsoft.com/office/officeart/2008/layout/LinedList" loCatId="list" qsTypeId="urn:microsoft.com/office/officeart/2005/8/quickstyle/simple1" qsCatId="simple" csTypeId="urn:microsoft.com/office/officeart/2005/8/colors/accent0_3" csCatId="mainScheme" phldr="1"/>
      <dgm:spPr/>
      <dgm:t>
        <a:bodyPr/>
        <a:lstStyle/>
        <a:p>
          <a:endParaRPr lang="en-US"/>
        </a:p>
      </dgm:t>
    </dgm:pt>
    <dgm:pt modelId="{032C6E3A-2C4D-4CC1-987B-C6263513B94D}">
      <dgm:prSet custT="1"/>
      <dgm:spPr/>
      <dgm:t>
        <a:bodyPr/>
        <a:lstStyle/>
        <a:p>
          <a:pPr algn="l"/>
          <a:r>
            <a:rPr lang="es-ES" sz="2800" kern="1200" dirty="0" err="1">
              <a:latin typeface="Aptos" panose="02110004020202020204"/>
              <a:ea typeface="+mn-ea"/>
              <a:cs typeface="+mn-cs"/>
            </a:rPr>
            <a:t>Amazon´s</a:t>
          </a:r>
          <a:r>
            <a:rPr lang="es-ES" sz="2800" kern="1200" dirty="0">
              <a:latin typeface="Aptos" panose="02110004020202020204"/>
              <a:ea typeface="+mn-ea"/>
              <a:cs typeface="+mn-cs"/>
            </a:rPr>
            <a:t> </a:t>
          </a:r>
          <a:r>
            <a:rPr lang="es-ES" sz="2800" kern="1200" dirty="0" err="1">
              <a:latin typeface="Aptos" panose="02110004020202020204"/>
              <a:ea typeface="+mn-ea"/>
              <a:cs typeface="+mn-cs"/>
            </a:rPr>
            <a:t>finals</a:t>
          </a:r>
          <a:r>
            <a:rPr lang="es-ES" sz="2800" kern="1200" dirty="0">
              <a:latin typeface="Aptos" panose="02110004020202020204"/>
              <a:ea typeface="+mn-ea"/>
              <a:cs typeface="+mn-cs"/>
            </a:rPr>
            <a:t> </a:t>
          </a:r>
          <a:r>
            <a:rPr lang="es-ES" sz="2800" kern="1200" dirty="0" err="1">
              <a:latin typeface="Aptos" panose="02110004020202020204"/>
              <a:ea typeface="+mn-ea"/>
              <a:cs typeface="+mn-cs"/>
            </a:rPr>
            <a:t>commitments</a:t>
          </a:r>
          <a:r>
            <a:rPr lang="es-ES" sz="2800" kern="1200" dirty="0">
              <a:latin typeface="Aptos" panose="02110004020202020204"/>
              <a:ea typeface="+mn-ea"/>
              <a:cs typeface="+mn-cs"/>
            </a:rPr>
            <a:t>. </a:t>
          </a:r>
          <a:r>
            <a:rPr lang="es-ES" sz="2800" kern="1200" dirty="0" err="1">
              <a:latin typeface="Aptos" panose="02110004020202020204"/>
              <a:ea typeface="+mn-ea"/>
              <a:cs typeface="+mn-cs"/>
            </a:rPr>
            <a:t>Conclusions</a:t>
          </a:r>
          <a:endParaRPr lang="es-ES" sz="2800" kern="1200" dirty="0">
            <a:latin typeface="Aptos" panose="02110004020202020204"/>
            <a:ea typeface="+mn-ea"/>
            <a:cs typeface="+mn-cs"/>
          </a:endParaRPr>
        </a:p>
        <a:p>
          <a:pPr algn="l"/>
          <a:r>
            <a:rPr lang="es-ES" sz="1400" b="0" i="0" kern="1200" dirty="0"/>
            <a:t>La Comisión constató que estos compromisos garantizan que Amazon no utilice los datos de los vendedores del mercado para sus propias operaciones minoristas y que conceda acceso no discriminatorio a </a:t>
          </a:r>
          <a:r>
            <a:rPr lang="es-ES" sz="1400" b="0" i="0" kern="1200" dirty="0" err="1"/>
            <a:t>Buy</a:t>
          </a:r>
          <a:r>
            <a:rPr lang="es-ES" sz="1400" b="0" i="0" kern="1200" dirty="0"/>
            <a:t> Box y Prime. La Comisión ha decidido hacerlos jurídicamente vinculantes para Amazon.</a:t>
          </a:r>
        </a:p>
        <a:p>
          <a:pPr algn="l"/>
          <a:r>
            <a:rPr lang="es-ES" sz="1400" b="0" i="0" kern="1200" dirty="0"/>
            <a:t>Los compromisos ofrecidos cubren todos los mercados actuales y futuros de Amazon en el Espacio Económico Europeo. Excluyen a Italia de los compromisos relativos a </a:t>
          </a:r>
          <a:r>
            <a:rPr lang="es-ES" sz="1400" b="0" i="0" kern="1200" dirty="0" err="1"/>
            <a:t>Buy</a:t>
          </a:r>
          <a:r>
            <a:rPr lang="es-ES" sz="1400" b="0" i="0" kern="1200" dirty="0"/>
            <a:t> Box y Prime.</a:t>
          </a:r>
        </a:p>
        <a:p>
          <a:pPr algn="l"/>
          <a:r>
            <a:rPr lang="es-ES" sz="1600" b="1" i="0" u="sng" kern="1200" dirty="0">
              <a:effectLst>
                <a:outerShdw blurRad="38100" dist="38100" dir="2700000" algn="tl">
                  <a:srgbClr val="000000">
                    <a:alpha val="43137"/>
                  </a:srgbClr>
                </a:outerShdw>
              </a:effectLst>
            </a:rPr>
            <a:t>Los compromisos definitivos permanecerán en vigor durante siete años en relación con Prime y la presentación de la segunda oferta competidora de </a:t>
          </a:r>
          <a:r>
            <a:rPr lang="es-ES" sz="1600" b="1" i="0" u="sng" kern="1200" dirty="0" err="1">
              <a:effectLst>
                <a:outerShdw blurRad="38100" dist="38100" dir="2700000" algn="tl">
                  <a:srgbClr val="000000">
                    <a:alpha val="43137"/>
                  </a:srgbClr>
                </a:outerShdw>
              </a:effectLst>
            </a:rPr>
            <a:t>Buy</a:t>
          </a:r>
          <a:r>
            <a:rPr lang="es-ES" sz="1600" b="1" i="0" u="sng" kern="1200" dirty="0">
              <a:effectLst>
                <a:outerShdw blurRad="38100" dist="38100" dir="2700000" algn="tl">
                  <a:srgbClr val="000000">
                    <a:alpha val="43137"/>
                  </a:srgbClr>
                </a:outerShdw>
              </a:effectLst>
            </a:rPr>
            <a:t> Box, y cinco años en el caso del resto de los compromisos. Bajo la supervisión de la Comisión, un administrador independiente se encargará de comprobar la aplicación y el cumplimiento de los compromisos.</a:t>
          </a:r>
        </a:p>
        <a:p>
          <a:pPr algn="l"/>
          <a:endParaRPr lang="es-ES" sz="1400" b="0" i="0" kern="1200" dirty="0"/>
        </a:p>
        <a:p>
          <a:pPr algn="just"/>
          <a:r>
            <a:rPr lang="es-ES" sz="1600" b="0" i="0" kern="1200" dirty="0"/>
            <a:t>Si Amazon los incumpliera, </a:t>
          </a:r>
          <a:r>
            <a:rPr lang="es-ES" sz="1600" b="1" i="0" u="sng" kern="1200" dirty="0">
              <a:effectLst>
                <a:outerShdw blurRad="38100" dist="38100" dir="2700000" algn="tl">
                  <a:srgbClr val="000000">
                    <a:alpha val="43137"/>
                  </a:srgbClr>
                </a:outerShdw>
              </a:effectLst>
            </a:rPr>
            <a:t>la Comisión podría imponer una multa de hasta el 10 % del volumen de negocios total anual de Amazon, sin tener que constatar una infracción de las normas de defensa de la competencia de la UE, o una multa coercitiva del 5 % del volumen de negocios diario de Amazon por cada día de incumplimiento</a:t>
          </a:r>
          <a:r>
            <a:rPr lang="es-ES" sz="1600" b="0" i="0" kern="1200" dirty="0"/>
            <a:t>.</a:t>
          </a:r>
          <a:endParaRPr lang="es-ES" sz="1600" b="0" i="0" u="none" kern="1200" dirty="0">
            <a:effectLst>
              <a:outerShdw blurRad="38100" dist="38100" dir="2700000" algn="tl">
                <a:srgbClr val="000000">
                  <a:alpha val="43137"/>
                </a:srgbClr>
              </a:outerShdw>
            </a:effectLst>
          </a:endParaRPr>
        </a:p>
      </dgm:t>
    </dgm:pt>
    <dgm:pt modelId="{D41691E8-D3EA-48CE-8CC5-417792494294}" type="parTrans" cxnId="{3F184F0C-83FA-4EFE-B36D-9443A553E61A}">
      <dgm:prSet/>
      <dgm:spPr/>
      <dgm:t>
        <a:bodyPr/>
        <a:lstStyle/>
        <a:p>
          <a:endParaRPr lang="es-ES"/>
        </a:p>
      </dgm:t>
    </dgm:pt>
    <dgm:pt modelId="{595FBEB5-F4D0-4889-A9C0-860B2D892076}" type="sibTrans" cxnId="{3F184F0C-83FA-4EFE-B36D-9443A553E61A}">
      <dgm:prSet/>
      <dgm:spPr/>
      <dgm:t>
        <a:bodyPr/>
        <a:lstStyle/>
        <a:p>
          <a:endParaRPr lang="es-ES"/>
        </a:p>
      </dgm:t>
    </dgm:pt>
    <dgm:pt modelId="{1881EF34-CA82-40C1-84A7-2E48C4A3D626}" type="pres">
      <dgm:prSet presAssocID="{8CF86FAD-E9FB-4FD0-BB11-2711CDE9E74A}" presName="vert0" presStyleCnt="0">
        <dgm:presLayoutVars>
          <dgm:dir/>
          <dgm:animOne val="branch"/>
          <dgm:animLvl val="lvl"/>
        </dgm:presLayoutVars>
      </dgm:prSet>
      <dgm:spPr/>
    </dgm:pt>
    <dgm:pt modelId="{CCD5950A-2D40-42C0-BED1-E4847A64AF8F}" type="pres">
      <dgm:prSet presAssocID="{032C6E3A-2C4D-4CC1-987B-C6263513B94D}" presName="thickLine" presStyleLbl="alignNode1" presStyleIdx="0" presStyleCnt="1"/>
      <dgm:spPr/>
    </dgm:pt>
    <dgm:pt modelId="{06533416-A991-4D2E-862D-56F4E5CA08F1}" type="pres">
      <dgm:prSet presAssocID="{032C6E3A-2C4D-4CC1-987B-C6263513B94D}" presName="horz1" presStyleCnt="0"/>
      <dgm:spPr/>
    </dgm:pt>
    <dgm:pt modelId="{FC16B524-A108-4E1D-A225-8D11A671780C}" type="pres">
      <dgm:prSet presAssocID="{032C6E3A-2C4D-4CC1-987B-C6263513B94D}" presName="tx1" presStyleLbl="revTx" presStyleIdx="0" presStyleCnt="1"/>
      <dgm:spPr/>
    </dgm:pt>
    <dgm:pt modelId="{7E1A9FB8-49A0-44F4-973B-DB8387B8CE6A}" type="pres">
      <dgm:prSet presAssocID="{032C6E3A-2C4D-4CC1-987B-C6263513B94D}" presName="vert1" presStyleCnt="0"/>
      <dgm:spPr/>
    </dgm:pt>
  </dgm:ptLst>
  <dgm:cxnLst>
    <dgm:cxn modelId="{3F184F0C-83FA-4EFE-B36D-9443A553E61A}" srcId="{8CF86FAD-E9FB-4FD0-BB11-2711CDE9E74A}" destId="{032C6E3A-2C4D-4CC1-987B-C6263513B94D}" srcOrd="0" destOrd="0" parTransId="{D41691E8-D3EA-48CE-8CC5-417792494294}" sibTransId="{595FBEB5-F4D0-4889-A9C0-860B2D892076}"/>
    <dgm:cxn modelId="{E46BC533-1708-42AB-BCBC-FFCF16824F6B}" type="presOf" srcId="{8CF86FAD-E9FB-4FD0-BB11-2711CDE9E74A}" destId="{1881EF34-CA82-40C1-84A7-2E48C4A3D626}" srcOrd="0" destOrd="0" presId="urn:microsoft.com/office/officeart/2008/layout/LinedList"/>
    <dgm:cxn modelId="{3C1FD893-1FC8-433E-A8E8-EDD1F9633874}" type="presOf" srcId="{032C6E3A-2C4D-4CC1-987B-C6263513B94D}" destId="{FC16B524-A108-4E1D-A225-8D11A671780C}" srcOrd="0" destOrd="0" presId="urn:microsoft.com/office/officeart/2008/layout/LinedList"/>
    <dgm:cxn modelId="{813BD30F-19AA-4DAC-A4F9-708CBF695C73}" type="presParOf" srcId="{1881EF34-CA82-40C1-84A7-2E48C4A3D626}" destId="{CCD5950A-2D40-42C0-BED1-E4847A64AF8F}" srcOrd="0" destOrd="0" presId="urn:microsoft.com/office/officeart/2008/layout/LinedList"/>
    <dgm:cxn modelId="{09FB16D8-3CFE-40E9-ADD7-E62D4C929CB8}" type="presParOf" srcId="{1881EF34-CA82-40C1-84A7-2E48C4A3D626}" destId="{06533416-A991-4D2E-862D-56F4E5CA08F1}" srcOrd="1" destOrd="0" presId="urn:microsoft.com/office/officeart/2008/layout/LinedList"/>
    <dgm:cxn modelId="{3387A0CD-5EDE-415C-895F-1412FC97675A}" type="presParOf" srcId="{06533416-A991-4D2E-862D-56F4E5CA08F1}" destId="{FC16B524-A108-4E1D-A225-8D11A671780C}" srcOrd="0" destOrd="0" presId="urn:microsoft.com/office/officeart/2008/layout/LinedList"/>
    <dgm:cxn modelId="{EAF4DF28-A310-427A-AD36-3D03E088861B}" type="presParOf" srcId="{06533416-A991-4D2E-862D-56F4E5CA08F1}" destId="{7E1A9FB8-49A0-44F4-973B-DB8387B8CE6A}"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50791A0-2D48-44B9-81F1-D22CC4ADA50C}"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ES"/>
        </a:p>
      </dgm:t>
    </dgm:pt>
    <dgm:pt modelId="{B4CF0930-AC1F-4596-AD00-75E95F141344}" type="pres">
      <dgm:prSet presAssocID="{350791A0-2D48-44B9-81F1-D22CC4ADA50C}" presName="linear" presStyleCnt="0">
        <dgm:presLayoutVars>
          <dgm:dir/>
          <dgm:resizeHandles val="exact"/>
        </dgm:presLayoutVars>
      </dgm:prSet>
      <dgm:spPr/>
    </dgm:pt>
  </dgm:ptLst>
  <dgm:cxnLst>
    <dgm:cxn modelId="{A4C8B402-97E6-418B-9701-D8CEB6764A0A}" type="presOf" srcId="{350791A0-2D48-44B9-81F1-D22CC4ADA50C}" destId="{B4CF0930-AC1F-4596-AD00-75E95F141344}" srcOrd="0"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6D1BF4-7C55-43A0-8630-648B77EA9705}">
      <dsp:nvSpPr>
        <dsp:cNvPr id="0" name=""/>
        <dsp:cNvSpPr/>
      </dsp:nvSpPr>
      <dsp:spPr>
        <a:xfrm>
          <a:off x="2765937" y="555921"/>
          <a:ext cx="411793" cy="91440"/>
        </a:xfrm>
        <a:custGeom>
          <a:avLst/>
          <a:gdLst/>
          <a:ahLst/>
          <a:cxnLst/>
          <a:rect l="0" t="0" r="0" b="0"/>
          <a:pathLst>
            <a:path>
              <a:moveTo>
                <a:pt x="0" y="99076"/>
              </a:moveTo>
              <a:lnTo>
                <a:pt x="222996" y="99076"/>
              </a:lnTo>
              <a:lnTo>
                <a:pt x="222996" y="45720"/>
              </a:lnTo>
              <a:lnTo>
                <a:pt x="411793" y="45720"/>
              </a:lnTo>
            </a:path>
          </a:pathLst>
        </a:custGeom>
        <a:noFill/>
        <a:ln w="1270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2960694" y="599357"/>
        <a:ext cx="22279" cy="4567"/>
      </dsp:txXfrm>
    </dsp:sp>
    <dsp:sp modelId="{3350DBB3-6267-42DC-9CF1-89BA31E58996}">
      <dsp:nvSpPr>
        <dsp:cNvPr id="0" name=""/>
        <dsp:cNvSpPr/>
      </dsp:nvSpPr>
      <dsp:spPr>
        <a:xfrm>
          <a:off x="783645" y="59770"/>
          <a:ext cx="1984092" cy="1190455"/>
        </a:xfrm>
        <a:prstGeom prst="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7222" tIns="102052" rIns="97222" bIns="102052" numCol="1" spcCol="1270" anchor="ctr" anchorCtr="0">
          <a:noAutofit/>
        </a:bodyPr>
        <a:lstStyle/>
        <a:p>
          <a:pPr marL="0" lvl="0" indent="0" algn="ctr" defTabSz="711200">
            <a:lnSpc>
              <a:spcPct val="90000"/>
            </a:lnSpc>
            <a:spcBef>
              <a:spcPct val="0"/>
            </a:spcBef>
            <a:spcAft>
              <a:spcPct val="35000"/>
            </a:spcAft>
            <a:buNone/>
          </a:pPr>
          <a:r>
            <a:rPr lang="es-ES" sz="1600" b="0" i="0" kern="1200" dirty="0"/>
            <a:t>Servicio digital</a:t>
          </a:r>
          <a:endParaRPr lang="en-US" sz="1600" kern="1200" dirty="0"/>
        </a:p>
      </dsp:txBody>
      <dsp:txXfrm>
        <a:off x="783645" y="59770"/>
        <a:ext cx="1984092" cy="1190455"/>
      </dsp:txXfrm>
    </dsp:sp>
    <dsp:sp modelId="{D3D6DE17-0C6D-41BF-AE9F-935406B1205D}">
      <dsp:nvSpPr>
        <dsp:cNvPr id="0" name=""/>
        <dsp:cNvSpPr/>
      </dsp:nvSpPr>
      <dsp:spPr>
        <a:xfrm>
          <a:off x="1761743" y="1195069"/>
          <a:ext cx="2440433" cy="425741"/>
        </a:xfrm>
        <a:custGeom>
          <a:avLst/>
          <a:gdLst/>
          <a:ahLst/>
          <a:cxnLst/>
          <a:rect l="0" t="0" r="0" b="0"/>
          <a:pathLst>
            <a:path>
              <a:moveTo>
                <a:pt x="2440433" y="0"/>
              </a:moveTo>
              <a:lnTo>
                <a:pt x="2440433" y="229970"/>
              </a:lnTo>
              <a:lnTo>
                <a:pt x="0" y="229970"/>
              </a:lnTo>
              <a:lnTo>
                <a:pt x="0" y="425741"/>
              </a:lnTo>
            </a:path>
          </a:pathLst>
        </a:custGeom>
        <a:noFill/>
        <a:ln w="1270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2919891" y="1405656"/>
        <a:ext cx="124136" cy="4567"/>
      </dsp:txXfrm>
    </dsp:sp>
    <dsp:sp modelId="{9E257725-EB35-4F2B-8089-283679C87F94}">
      <dsp:nvSpPr>
        <dsp:cNvPr id="0" name=""/>
        <dsp:cNvSpPr/>
      </dsp:nvSpPr>
      <dsp:spPr>
        <a:xfrm>
          <a:off x="3210130" y="6414"/>
          <a:ext cx="1984092" cy="1190455"/>
        </a:xfrm>
        <a:prstGeom prst="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7222" tIns="102052" rIns="97222" bIns="102052" numCol="1" spcCol="1270" anchor="t" anchorCtr="0">
          <a:noAutofit/>
        </a:bodyPr>
        <a:lstStyle/>
        <a:p>
          <a:pPr marL="0" lvl="0" indent="0" algn="l" defTabSz="711200">
            <a:lnSpc>
              <a:spcPct val="90000"/>
            </a:lnSpc>
            <a:spcBef>
              <a:spcPct val="0"/>
            </a:spcBef>
            <a:spcAft>
              <a:spcPct val="35000"/>
            </a:spcAft>
            <a:buNone/>
          </a:pPr>
          <a:r>
            <a:rPr lang="es-ES" sz="1600" b="1" kern="1200" dirty="0">
              <a:solidFill>
                <a:srgbClr val="FF9900"/>
              </a:solidFill>
            </a:rPr>
            <a:t>Servicio de la sociedad de la información</a:t>
          </a:r>
          <a:endParaRPr lang="en-US" sz="1600" b="1" kern="1200" dirty="0">
            <a:solidFill>
              <a:srgbClr val="FF9900"/>
            </a:solidFill>
          </a:endParaRPr>
        </a:p>
        <a:p>
          <a:pPr marL="114300" lvl="1" indent="-114300" algn="l" defTabSz="533400">
            <a:lnSpc>
              <a:spcPct val="90000"/>
            </a:lnSpc>
            <a:spcBef>
              <a:spcPct val="0"/>
            </a:spcBef>
            <a:spcAft>
              <a:spcPct val="15000"/>
            </a:spcAft>
            <a:buChar char="•"/>
          </a:pPr>
          <a:r>
            <a:rPr lang="es-ES" sz="1200" kern="1200" dirty="0"/>
            <a:t>Directiva 2015/1535/UE</a:t>
          </a:r>
          <a:endParaRPr lang="en-US" sz="1200" kern="1200" dirty="0"/>
        </a:p>
      </dsp:txBody>
      <dsp:txXfrm>
        <a:off x="3210130" y="6414"/>
        <a:ext cx="1984092" cy="1190455"/>
      </dsp:txXfrm>
    </dsp:sp>
    <dsp:sp modelId="{6BC7F548-8DB1-449C-A2DD-63C79A6C3CB1}">
      <dsp:nvSpPr>
        <dsp:cNvPr id="0" name=""/>
        <dsp:cNvSpPr/>
      </dsp:nvSpPr>
      <dsp:spPr>
        <a:xfrm>
          <a:off x="2751989" y="2202718"/>
          <a:ext cx="425741" cy="91440"/>
        </a:xfrm>
        <a:custGeom>
          <a:avLst/>
          <a:gdLst/>
          <a:ahLst/>
          <a:cxnLst/>
          <a:rect l="0" t="0" r="0" b="0"/>
          <a:pathLst>
            <a:path>
              <a:moveTo>
                <a:pt x="0" y="45720"/>
              </a:moveTo>
              <a:lnTo>
                <a:pt x="425741" y="45720"/>
              </a:lnTo>
            </a:path>
          </a:pathLst>
        </a:custGeom>
        <a:noFill/>
        <a:ln w="1270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2953451" y="2246154"/>
        <a:ext cx="22817" cy="4567"/>
      </dsp:txXfrm>
    </dsp:sp>
    <dsp:sp modelId="{8058A57B-DFB7-4120-8200-2BC44458DA07}">
      <dsp:nvSpPr>
        <dsp:cNvPr id="0" name=""/>
        <dsp:cNvSpPr/>
      </dsp:nvSpPr>
      <dsp:spPr>
        <a:xfrm>
          <a:off x="769696" y="1653210"/>
          <a:ext cx="1984092" cy="1190455"/>
        </a:xfrm>
        <a:prstGeom prst="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7222" tIns="102052" rIns="97222" bIns="102052" numCol="1" spcCol="1270" anchor="t" anchorCtr="0">
          <a:noAutofit/>
        </a:bodyPr>
        <a:lstStyle/>
        <a:p>
          <a:pPr marL="0" lvl="0" indent="0" algn="l" defTabSz="711200">
            <a:lnSpc>
              <a:spcPct val="90000"/>
            </a:lnSpc>
            <a:spcBef>
              <a:spcPct val="0"/>
            </a:spcBef>
            <a:spcAft>
              <a:spcPct val="35000"/>
            </a:spcAft>
            <a:buNone/>
          </a:pPr>
          <a:r>
            <a:rPr lang="es-ES" sz="1600" b="1" kern="1200" dirty="0">
              <a:solidFill>
                <a:srgbClr val="FF9900"/>
              </a:solidFill>
            </a:rPr>
            <a:t>Servicio intermediario</a:t>
          </a:r>
          <a:endParaRPr lang="en-US" sz="1600" b="1" kern="1200" dirty="0">
            <a:solidFill>
              <a:srgbClr val="FF9900"/>
            </a:solidFill>
          </a:endParaRPr>
        </a:p>
        <a:p>
          <a:pPr marL="114300" lvl="1" indent="-114300" algn="l" defTabSz="533400">
            <a:lnSpc>
              <a:spcPct val="90000"/>
            </a:lnSpc>
            <a:spcBef>
              <a:spcPct val="0"/>
            </a:spcBef>
            <a:spcAft>
              <a:spcPct val="15000"/>
            </a:spcAft>
            <a:buChar char="•"/>
          </a:pPr>
          <a:r>
            <a:rPr lang="es-ES" sz="1200" kern="1200" dirty="0"/>
            <a:t>Directiva 2000/31/UE</a:t>
          </a:r>
          <a:endParaRPr lang="en-US" sz="1200" kern="1200" dirty="0"/>
        </a:p>
      </dsp:txBody>
      <dsp:txXfrm>
        <a:off x="769696" y="1653210"/>
        <a:ext cx="1984092" cy="1190455"/>
      </dsp:txXfrm>
    </dsp:sp>
    <dsp:sp modelId="{2920C72A-77EC-4C19-A3C3-4D247C1AB9DE}">
      <dsp:nvSpPr>
        <dsp:cNvPr id="0" name=""/>
        <dsp:cNvSpPr/>
      </dsp:nvSpPr>
      <dsp:spPr>
        <a:xfrm>
          <a:off x="1763568" y="2841866"/>
          <a:ext cx="2438608" cy="395789"/>
        </a:xfrm>
        <a:custGeom>
          <a:avLst/>
          <a:gdLst/>
          <a:ahLst/>
          <a:cxnLst/>
          <a:rect l="0" t="0" r="0" b="0"/>
          <a:pathLst>
            <a:path>
              <a:moveTo>
                <a:pt x="2438608" y="0"/>
              </a:moveTo>
              <a:lnTo>
                <a:pt x="2438608" y="214994"/>
              </a:lnTo>
              <a:lnTo>
                <a:pt x="0" y="214994"/>
              </a:lnTo>
              <a:lnTo>
                <a:pt x="0" y="395789"/>
              </a:lnTo>
            </a:path>
          </a:pathLst>
        </a:custGeom>
        <a:noFill/>
        <a:ln w="1270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2920982" y="3037477"/>
        <a:ext cx="123780" cy="4567"/>
      </dsp:txXfrm>
    </dsp:sp>
    <dsp:sp modelId="{FCF888C9-08E7-41DD-BB1D-BC6F8471F107}">
      <dsp:nvSpPr>
        <dsp:cNvPr id="0" name=""/>
        <dsp:cNvSpPr/>
      </dsp:nvSpPr>
      <dsp:spPr>
        <a:xfrm>
          <a:off x="3210130" y="1653210"/>
          <a:ext cx="1984092" cy="1190455"/>
        </a:xfrm>
        <a:prstGeom prst="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7222" tIns="102052" rIns="97222" bIns="102052" numCol="1" spcCol="1270" anchor="t" anchorCtr="0">
          <a:noAutofit/>
        </a:bodyPr>
        <a:lstStyle/>
        <a:p>
          <a:pPr marL="0" lvl="0" indent="0" algn="l" defTabSz="711200">
            <a:lnSpc>
              <a:spcPct val="90000"/>
            </a:lnSpc>
            <a:spcBef>
              <a:spcPct val="0"/>
            </a:spcBef>
            <a:spcAft>
              <a:spcPct val="35000"/>
            </a:spcAft>
            <a:buNone/>
          </a:pPr>
          <a:r>
            <a:rPr lang="es-ES" sz="1600" b="1" kern="1200" dirty="0">
              <a:solidFill>
                <a:srgbClr val="FF9900"/>
              </a:solidFill>
            </a:rPr>
            <a:t>Servicio de alojamiento de datos</a:t>
          </a:r>
          <a:endParaRPr lang="en-US" sz="1600" b="1" kern="1200" dirty="0">
            <a:solidFill>
              <a:srgbClr val="FF9900"/>
            </a:solidFill>
          </a:endParaRPr>
        </a:p>
        <a:p>
          <a:pPr marL="114300" lvl="1" indent="-114300" algn="l" defTabSz="533400">
            <a:lnSpc>
              <a:spcPct val="90000"/>
            </a:lnSpc>
            <a:spcBef>
              <a:spcPct val="0"/>
            </a:spcBef>
            <a:spcAft>
              <a:spcPct val="15000"/>
            </a:spcAft>
            <a:buChar char="•"/>
          </a:pPr>
          <a:r>
            <a:rPr lang="es-ES" sz="1200" kern="1200" dirty="0"/>
            <a:t>Directiva 2000/31/UE</a:t>
          </a:r>
          <a:endParaRPr lang="en-US" sz="1200" kern="1200" dirty="0"/>
        </a:p>
      </dsp:txBody>
      <dsp:txXfrm>
        <a:off x="3210130" y="1653210"/>
        <a:ext cx="1984092" cy="1190455"/>
      </dsp:txXfrm>
    </dsp:sp>
    <dsp:sp modelId="{0D880516-A3FD-4AD1-ACED-0A1216152C0C}">
      <dsp:nvSpPr>
        <dsp:cNvPr id="0" name=""/>
        <dsp:cNvSpPr/>
      </dsp:nvSpPr>
      <dsp:spPr>
        <a:xfrm>
          <a:off x="2753814" y="3819563"/>
          <a:ext cx="423915" cy="91440"/>
        </a:xfrm>
        <a:custGeom>
          <a:avLst/>
          <a:gdLst/>
          <a:ahLst/>
          <a:cxnLst/>
          <a:rect l="0" t="0" r="0" b="0"/>
          <a:pathLst>
            <a:path>
              <a:moveTo>
                <a:pt x="0" y="45720"/>
              </a:moveTo>
              <a:lnTo>
                <a:pt x="229057" y="45720"/>
              </a:lnTo>
              <a:lnTo>
                <a:pt x="229057" y="75671"/>
              </a:lnTo>
              <a:lnTo>
                <a:pt x="423915" y="75671"/>
              </a:lnTo>
            </a:path>
          </a:pathLst>
        </a:custGeom>
        <a:noFill/>
        <a:ln w="1270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2954385" y="3862999"/>
        <a:ext cx="22775" cy="4567"/>
      </dsp:txXfrm>
    </dsp:sp>
    <dsp:sp modelId="{80279F9E-FEF1-4593-97A3-AF46ED545F7F}">
      <dsp:nvSpPr>
        <dsp:cNvPr id="0" name=""/>
        <dsp:cNvSpPr/>
      </dsp:nvSpPr>
      <dsp:spPr>
        <a:xfrm>
          <a:off x="771522" y="3270055"/>
          <a:ext cx="1984092" cy="1190455"/>
        </a:xfrm>
        <a:prstGeom prst="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7222" tIns="102052" rIns="97222" bIns="102052" numCol="1" spcCol="1270" anchor="t" anchorCtr="0">
          <a:noAutofit/>
        </a:bodyPr>
        <a:lstStyle/>
        <a:p>
          <a:pPr marL="0" lvl="0" indent="0" algn="l" defTabSz="711200">
            <a:lnSpc>
              <a:spcPct val="90000"/>
            </a:lnSpc>
            <a:spcBef>
              <a:spcPct val="0"/>
            </a:spcBef>
            <a:spcAft>
              <a:spcPct val="35000"/>
            </a:spcAft>
            <a:buNone/>
          </a:pPr>
          <a:r>
            <a:rPr lang="es-ES" sz="1600" b="1" kern="1200" dirty="0">
              <a:solidFill>
                <a:srgbClr val="FF9900"/>
              </a:solidFill>
              <a:latin typeface="Aptos" panose="02110004020202020204"/>
              <a:ea typeface="+mn-ea"/>
              <a:cs typeface="+mn-cs"/>
            </a:rPr>
            <a:t>Servicio</a:t>
          </a:r>
          <a:r>
            <a:rPr lang="es-ES" sz="1600" kern="1200" dirty="0"/>
            <a:t> </a:t>
          </a:r>
          <a:r>
            <a:rPr lang="es-ES" sz="1600" b="1" kern="1200" dirty="0">
              <a:solidFill>
                <a:srgbClr val="FF9900"/>
              </a:solidFill>
              <a:latin typeface="Aptos" panose="02110004020202020204"/>
              <a:ea typeface="+mn-ea"/>
              <a:cs typeface="+mn-cs"/>
            </a:rPr>
            <a:t>de</a:t>
          </a:r>
          <a:r>
            <a:rPr lang="es-ES" sz="1600" kern="1200" dirty="0"/>
            <a:t> </a:t>
          </a:r>
          <a:r>
            <a:rPr lang="es-ES" sz="1600" b="1" kern="1200" dirty="0">
              <a:solidFill>
                <a:srgbClr val="FF9900"/>
              </a:solidFill>
              <a:latin typeface="Aptos" panose="02110004020202020204"/>
              <a:ea typeface="+mn-ea"/>
              <a:cs typeface="+mn-cs"/>
            </a:rPr>
            <a:t>plataforma</a:t>
          </a:r>
          <a:r>
            <a:rPr lang="es-ES" sz="1600" kern="1200" dirty="0"/>
            <a:t> </a:t>
          </a:r>
          <a:r>
            <a:rPr lang="es-ES" sz="1600" b="1" kern="1200" dirty="0">
              <a:solidFill>
                <a:srgbClr val="FF9900"/>
              </a:solidFill>
              <a:latin typeface="Aptos" panose="02110004020202020204"/>
              <a:ea typeface="+mn-ea"/>
              <a:cs typeface="+mn-cs"/>
            </a:rPr>
            <a:t>en</a:t>
          </a:r>
          <a:r>
            <a:rPr lang="es-ES" sz="1600" kern="1200" dirty="0"/>
            <a:t> </a:t>
          </a:r>
          <a:r>
            <a:rPr lang="es-ES" sz="1600" b="1" kern="1200" dirty="0">
              <a:solidFill>
                <a:srgbClr val="FF9900"/>
              </a:solidFill>
              <a:latin typeface="Aptos" panose="02110004020202020204"/>
              <a:ea typeface="+mn-ea"/>
              <a:cs typeface="+mn-cs"/>
            </a:rPr>
            <a:t>línea</a:t>
          </a:r>
          <a:endParaRPr lang="en-US" sz="1600" b="1" kern="1200" dirty="0">
            <a:solidFill>
              <a:srgbClr val="FF9900"/>
            </a:solidFill>
            <a:latin typeface="Aptos" panose="02110004020202020204"/>
            <a:ea typeface="+mn-ea"/>
            <a:cs typeface="+mn-cs"/>
          </a:endParaRPr>
        </a:p>
        <a:p>
          <a:pPr marL="114300" lvl="1" indent="-114300" algn="l" defTabSz="533400">
            <a:lnSpc>
              <a:spcPct val="90000"/>
            </a:lnSpc>
            <a:spcBef>
              <a:spcPct val="0"/>
            </a:spcBef>
            <a:spcAft>
              <a:spcPct val="15000"/>
            </a:spcAft>
            <a:buChar char="•"/>
          </a:pPr>
          <a:r>
            <a:rPr lang="es-ES" sz="1200" kern="1200" dirty="0"/>
            <a:t>Art. 2 (2) Reglamento (UE) 2022/2065 (DSA)</a:t>
          </a:r>
          <a:endParaRPr lang="en-US" sz="1200" kern="1200" dirty="0"/>
        </a:p>
      </dsp:txBody>
      <dsp:txXfrm>
        <a:off x="771522" y="3270055"/>
        <a:ext cx="1984092" cy="1190455"/>
      </dsp:txXfrm>
    </dsp:sp>
    <dsp:sp modelId="{E0755CE6-3425-4AA6-9CFE-7D929E6C1B23}">
      <dsp:nvSpPr>
        <dsp:cNvPr id="0" name=""/>
        <dsp:cNvSpPr/>
      </dsp:nvSpPr>
      <dsp:spPr>
        <a:xfrm>
          <a:off x="1761743" y="4488663"/>
          <a:ext cx="2440433" cy="425741"/>
        </a:xfrm>
        <a:custGeom>
          <a:avLst/>
          <a:gdLst/>
          <a:ahLst/>
          <a:cxnLst/>
          <a:rect l="0" t="0" r="0" b="0"/>
          <a:pathLst>
            <a:path>
              <a:moveTo>
                <a:pt x="2440433" y="0"/>
              </a:moveTo>
              <a:lnTo>
                <a:pt x="2440433" y="229970"/>
              </a:lnTo>
              <a:lnTo>
                <a:pt x="0" y="229970"/>
              </a:lnTo>
              <a:lnTo>
                <a:pt x="0" y="425741"/>
              </a:lnTo>
            </a:path>
          </a:pathLst>
        </a:custGeom>
        <a:noFill/>
        <a:ln w="12700" cap="flat" cmpd="sng" algn="ctr">
          <a:no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2919891" y="4699249"/>
        <a:ext cx="124136" cy="4567"/>
      </dsp:txXfrm>
    </dsp:sp>
    <dsp:sp modelId="{3F3DA259-7080-46A3-A523-6E5D445B468D}">
      <dsp:nvSpPr>
        <dsp:cNvPr id="0" name=""/>
        <dsp:cNvSpPr/>
      </dsp:nvSpPr>
      <dsp:spPr>
        <a:xfrm>
          <a:off x="3210130" y="3300007"/>
          <a:ext cx="1984092" cy="1190455"/>
        </a:xfrm>
        <a:prstGeom prst="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7222" tIns="102052" rIns="97222" bIns="102052" numCol="1" spcCol="1270" anchor="t" anchorCtr="0">
          <a:noAutofit/>
        </a:bodyPr>
        <a:lstStyle/>
        <a:p>
          <a:pPr marL="0" lvl="0" indent="0" algn="l" defTabSz="622300">
            <a:lnSpc>
              <a:spcPct val="90000"/>
            </a:lnSpc>
            <a:spcBef>
              <a:spcPct val="0"/>
            </a:spcBef>
            <a:spcAft>
              <a:spcPct val="35000"/>
            </a:spcAft>
            <a:buNone/>
          </a:pPr>
          <a:r>
            <a:rPr lang="es-ES" sz="1600" b="1" kern="1200" dirty="0">
              <a:solidFill>
                <a:srgbClr val="FF9900"/>
              </a:solidFill>
              <a:latin typeface="Aptos" panose="02110004020202020204"/>
              <a:ea typeface="+mn-ea"/>
              <a:cs typeface="+mn-cs"/>
            </a:rPr>
            <a:t>Servicio</a:t>
          </a:r>
          <a:r>
            <a:rPr lang="es-ES" sz="1400" kern="1200" dirty="0">
              <a:solidFill>
                <a:prstClr val="white"/>
              </a:solidFill>
              <a:latin typeface="Aptos" panose="02110004020202020204"/>
              <a:ea typeface="+mn-ea"/>
              <a:cs typeface="+mn-cs"/>
            </a:rPr>
            <a:t> </a:t>
          </a:r>
          <a:r>
            <a:rPr lang="es-ES" sz="1600" b="1" kern="1200" dirty="0">
              <a:solidFill>
                <a:srgbClr val="FF9900"/>
              </a:solidFill>
              <a:latin typeface="Aptos" panose="02110004020202020204"/>
              <a:ea typeface="+mn-ea"/>
              <a:cs typeface="+mn-cs"/>
            </a:rPr>
            <a:t>de</a:t>
          </a:r>
          <a:r>
            <a:rPr lang="es-ES" sz="1400" kern="1200" dirty="0">
              <a:solidFill>
                <a:prstClr val="white"/>
              </a:solidFill>
              <a:latin typeface="Aptos" panose="02110004020202020204"/>
              <a:ea typeface="+mn-ea"/>
              <a:cs typeface="+mn-cs"/>
            </a:rPr>
            <a:t> </a:t>
          </a:r>
          <a:r>
            <a:rPr lang="es-ES" sz="1600" b="1" kern="1200" dirty="0">
              <a:solidFill>
                <a:srgbClr val="FF9900"/>
              </a:solidFill>
              <a:latin typeface="Aptos" panose="02110004020202020204"/>
              <a:ea typeface="+mn-ea"/>
              <a:cs typeface="+mn-cs"/>
            </a:rPr>
            <a:t>intermediación</a:t>
          </a:r>
          <a:r>
            <a:rPr lang="es-ES" sz="1400" kern="1200" dirty="0">
              <a:solidFill>
                <a:prstClr val="white"/>
              </a:solidFill>
              <a:latin typeface="Aptos" panose="02110004020202020204"/>
              <a:ea typeface="+mn-ea"/>
              <a:cs typeface="+mn-cs"/>
            </a:rPr>
            <a:t> </a:t>
          </a:r>
          <a:r>
            <a:rPr lang="es-ES" sz="1600" b="1" kern="1200" dirty="0">
              <a:solidFill>
                <a:srgbClr val="FF9900"/>
              </a:solidFill>
              <a:latin typeface="Aptos" panose="02110004020202020204"/>
              <a:ea typeface="+mn-ea"/>
              <a:cs typeface="+mn-cs"/>
            </a:rPr>
            <a:t>en</a:t>
          </a:r>
          <a:r>
            <a:rPr lang="es-ES" sz="1400" kern="1200" dirty="0">
              <a:solidFill>
                <a:prstClr val="white"/>
              </a:solidFill>
              <a:latin typeface="Aptos" panose="02110004020202020204"/>
              <a:ea typeface="+mn-ea"/>
              <a:cs typeface="+mn-cs"/>
            </a:rPr>
            <a:t> </a:t>
          </a:r>
          <a:r>
            <a:rPr lang="es-ES" sz="1600" b="1" kern="1200" dirty="0">
              <a:solidFill>
                <a:srgbClr val="FF9900"/>
              </a:solidFill>
              <a:latin typeface="Aptos" panose="02110004020202020204"/>
              <a:ea typeface="+mn-ea"/>
              <a:cs typeface="+mn-cs"/>
            </a:rPr>
            <a:t>línea</a:t>
          </a:r>
          <a:endParaRPr lang="en-US" sz="1600" b="1" kern="1200" dirty="0">
            <a:solidFill>
              <a:srgbClr val="FF9900"/>
            </a:solidFill>
            <a:latin typeface="Aptos" panose="02110004020202020204"/>
            <a:ea typeface="+mn-ea"/>
            <a:cs typeface="+mn-cs"/>
          </a:endParaRPr>
        </a:p>
        <a:p>
          <a:pPr marL="57150" lvl="1" indent="0" algn="l" defTabSz="488950">
            <a:lnSpc>
              <a:spcPct val="90000"/>
            </a:lnSpc>
            <a:spcBef>
              <a:spcPct val="0"/>
            </a:spcBef>
            <a:spcAft>
              <a:spcPct val="15000"/>
            </a:spcAft>
            <a:buChar char="•"/>
          </a:pPr>
          <a:r>
            <a:rPr lang="es-ES" sz="1100" kern="1200" dirty="0"/>
            <a:t>Reglamento (UE) 2022/1925 (DMA)</a:t>
          </a:r>
          <a:endParaRPr lang="en-US" sz="1100" kern="1200" dirty="0"/>
        </a:p>
      </dsp:txBody>
      <dsp:txXfrm>
        <a:off x="3210130" y="3300007"/>
        <a:ext cx="1984092" cy="1190455"/>
      </dsp:txXfrm>
    </dsp:sp>
    <dsp:sp modelId="{B36C0B67-12D8-45BF-8BD9-4899FA62CD4E}">
      <dsp:nvSpPr>
        <dsp:cNvPr id="0" name=""/>
        <dsp:cNvSpPr/>
      </dsp:nvSpPr>
      <dsp:spPr>
        <a:xfrm>
          <a:off x="769696" y="4946804"/>
          <a:ext cx="1984092" cy="1190455"/>
        </a:xfrm>
        <a:prstGeom prst="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7222" tIns="102052" rIns="97222" bIns="102052" numCol="1" spcCol="1270" anchor="t" anchorCtr="0">
          <a:noAutofit/>
        </a:bodyPr>
        <a:lstStyle/>
        <a:p>
          <a:pPr marL="0" lvl="0" indent="0" algn="l" defTabSz="711200">
            <a:lnSpc>
              <a:spcPct val="90000"/>
            </a:lnSpc>
            <a:spcBef>
              <a:spcPct val="0"/>
            </a:spcBef>
            <a:spcAft>
              <a:spcPct val="35000"/>
            </a:spcAft>
            <a:buNone/>
          </a:pPr>
          <a:r>
            <a:rPr lang="es-ES" sz="1600" b="1" kern="1200" dirty="0">
              <a:solidFill>
                <a:srgbClr val="FF9900"/>
              </a:solidFill>
            </a:rPr>
            <a:t>Servicio básico de plataforma</a:t>
          </a:r>
          <a:endParaRPr lang="en-US" sz="1600" b="1" kern="1200" dirty="0">
            <a:solidFill>
              <a:srgbClr val="FF9900"/>
            </a:solidFill>
          </a:endParaRPr>
        </a:p>
        <a:p>
          <a:pPr marL="114300" lvl="1" indent="-114300" algn="l" defTabSz="533400">
            <a:lnSpc>
              <a:spcPct val="90000"/>
            </a:lnSpc>
            <a:spcBef>
              <a:spcPct val="0"/>
            </a:spcBef>
            <a:spcAft>
              <a:spcPct val="15000"/>
            </a:spcAft>
            <a:buChar char="•"/>
          </a:pPr>
          <a:r>
            <a:rPr lang="es-ES" sz="1200" kern="1200" dirty="0"/>
            <a:t>Reglamento (UE) 2022/1925 (DMA)</a:t>
          </a:r>
          <a:endParaRPr lang="en-US" sz="1200" kern="1200" dirty="0"/>
        </a:p>
      </dsp:txBody>
      <dsp:txXfrm>
        <a:off x="769696" y="4946804"/>
        <a:ext cx="1984092" cy="119045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96F40D-B18C-4D29-866B-810649ED25B3}">
      <dsp:nvSpPr>
        <dsp:cNvPr id="0" name=""/>
        <dsp:cNvSpPr/>
      </dsp:nvSpPr>
      <dsp:spPr>
        <a:xfrm>
          <a:off x="0" y="0"/>
          <a:ext cx="6900512" cy="0"/>
        </a:xfrm>
        <a:prstGeom prst="line">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A375107-6F39-4060-97C8-10BAA31FA719}">
      <dsp:nvSpPr>
        <dsp:cNvPr id="0" name=""/>
        <dsp:cNvSpPr/>
      </dsp:nvSpPr>
      <dsp:spPr>
        <a:xfrm>
          <a:off x="0" y="0"/>
          <a:ext cx="6900512" cy="56804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just" defTabSz="577850">
            <a:lnSpc>
              <a:spcPct val="90000"/>
            </a:lnSpc>
            <a:spcBef>
              <a:spcPct val="0"/>
            </a:spcBef>
            <a:spcAft>
              <a:spcPct val="35000"/>
            </a:spcAft>
            <a:buNone/>
          </a:pPr>
          <a:r>
            <a:rPr lang="es-ES" sz="1300" b="0" i="0" kern="1200" dirty="0"/>
            <a:t>En septiembre de 2023, la Comisión Federal demanda a Amazon.com </a:t>
          </a:r>
          <a:r>
            <a:rPr lang="es-ES" sz="1300" b="0" i="0" u="sng" kern="1200" dirty="0"/>
            <a:t>por estrategias entrelazadas anticompetitivas</a:t>
          </a:r>
          <a:r>
            <a:rPr lang="es-ES" sz="1300" b="0" i="0" kern="1200" dirty="0"/>
            <a:t>, como </a:t>
          </a:r>
          <a:r>
            <a:rPr lang="es-ES" sz="1300" b="0" i="0" u="sng" kern="1200" dirty="0"/>
            <a:t>impedir que sus rivales y vendedores bajen los precios, degradar la calidad para los comparadores, sofocar la innovación e impedir una competencia justa contra Amazon</a:t>
          </a:r>
          <a:r>
            <a:rPr lang="es-ES" sz="1300" b="0" i="0" kern="1200" dirty="0"/>
            <a:t>. Se adopta un curso de conducta excluyente: sofocar la competencia en precios y en la selección de productos. </a:t>
          </a:r>
          <a:r>
            <a:rPr lang="es-ES" sz="1300" b="1" i="0" u="sng" kern="1200" dirty="0">
              <a:effectLst>
                <a:outerShdw blurRad="38100" dist="38100" dir="2700000" algn="tl">
                  <a:srgbClr val="000000">
                    <a:alpha val="43137"/>
                  </a:srgbClr>
                </a:outerShdw>
              </a:effectLst>
            </a:rPr>
            <a:t>Resultado: precios más altos para los compradores</a:t>
          </a:r>
          <a:r>
            <a:rPr lang="es-ES" sz="1300" b="0" i="0" kern="1200" dirty="0"/>
            <a:t>. </a:t>
          </a:r>
          <a:r>
            <a:rPr lang="es-ES" sz="1300" b="1" i="0" u="sng" kern="1200" dirty="0">
              <a:effectLst>
                <a:outerShdw blurRad="38100" dist="38100" dir="2700000" algn="tl">
                  <a:srgbClr val="000000">
                    <a:alpha val="43137"/>
                  </a:srgbClr>
                </a:outerShdw>
              </a:effectLst>
            </a:rPr>
            <a:t>Tácticas</a:t>
          </a:r>
          <a:r>
            <a:rPr lang="es-ES" sz="1300" b="0" i="0" kern="1200" dirty="0"/>
            <a:t>:</a:t>
          </a:r>
        </a:p>
        <a:p>
          <a:pPr marL="0" lvl="0" indent="0" algn="l" defTabSz="577850">
            <a:lnSpc>
              <a:spcPct val="90000"/>
            </a:lnSpc>
            <a:spcBef>
              <a:spcPct val="0"/>
            </a:spcBef>
            <a:spcAft>
              <a:spcPct val="35000"/>
            </a:spcAft>
            <a:buNone/>
          </a:pPr>
          <a:r>
            <a:rPr lang="es-ES" sz="1300" b="0" i="0" kern="1200" dirty="0"/>
            <a:t>-  </a:t>
          </a:r>
          <a:r>
            <a:rPr lang="es-ES" sz="1300" b="1" i="0" kern="1200" dirty="0">
              <a:effectLst>
                <a:outerShdw blurRad="38100" dist="38100" dir="2700000" algn="tl">
                  <a:srgbClr val="000000">
                    <a:alpha val="43137"/>
                  </a:srgbClr>
                </a:outerShdw>
              </a:effectLst>
            </a:rPr>
            <a:t>Medidas </a:t>
          </a:r>
          <a:r>
            <a:rPr lang="es-ES" sz="1300" b="1" i="0" kern="1200" dirty="0" err="1">
              <a:effectLst>
                <a:outerShdw blurRad="38100" dist="38100" dir="2700000" algn="tl">
                  <a:srgbClr val="000000">
                    <a:alpha val="43137"/>
                  </a:srgbClr>
                </a:outerShdw>
              </a:effectLst>
            </a:rPr>
            <a:t>antidescuentos</a:t>
          </a:r>
          <a:r>
            <a:rPr lang="es-ES" sz="1300" b="1" i="0" kern="1200" dirty="0">
              <a:effectLst>
                <a:outerShdw blurRad="38100" dist="38100" dir="2700000" algn="tl">
                  <a:srgbClr val="000000">
                    <a:alpha val="43137"/>
                  </a:srgbClr>
                </a:outerShdw>
              </a:effectLst>
            </a:rPr>
            <a:t> que castigan a los vendedores y disuaden a otros minoristas en línea de ofrecer precios más bajos que Amazon</a:t>
          </a:r>
          <a:r>
            <a:rPr lang="es-ES" sz="1300" b="0" i="0" kern="1200" dirty="0"/>
            <a:t>, manteniendo los precios más altos de los productos en Internet. Por ejemplo, si Amazon descubre que un vendedor está ofreciendo productos de menor precio en otro lugar, Amazon puede enterrar a los vendedores con descuentos tan abajo en los resultados de búsqueda de Amazon que se vuelven efectivamente invisibles.</a:t>
          </a:r>
        </a:p>
        <a:p>
          <a:pPr marL="0" lvl="0" indent="0" algn="l" defTabSz="577850">
            <a:lnSpc>
              <a:spcPct val="90000"/>
            </a:lnSpc>
            <a:spcBef>
              <a:spcPct val="0"/>
            </a:spcBef>
            <a:spcAft>
              <a:spcPct val="35000"/>
            </a:spcAft>
            <a:buNone/>
          </a:pPr>
          <a:r>
            <a:rPr lang="es-ES" sz="1300" b="0" i="0" kern="1200" dirty="0"/>
            <a:t>-  </a:t>
          </a:r>
          <a:r>
            <a:rPr lang="es-ES" sz="1300" b="1" i="0" kern="1200" dirty="0">
              <a:effectLst>
                <a:outerShdw blurRad="38100" dist="38100" dir="2700000" algn="tl">
                  <a:srgbClr val="000000">
                    <a:alpha val="43137"/>
                  </a:srgbClr>
                </a:outerShdw>
              </a:effectLst>
            </a:rPr>
            <a:t>Condicionar la capacidad de los vendedores para obtener la elegibilidad "Prime" para sus productos </a:t>
          </a:r>
          <a:r>
            <a:rPr lang="es-ES" sz="1300" b="0" i="0" kern="1200" dirty="0">
              <a:effectLst/>
            </a:rPr>
            <a:t>(una necesidad virtual para hacer negocios en Amazon) </a:t>
          </a:r>
          <a:r>
            <a:rPr lang="es-ES" sz="1300" b="1" i="0" kern="1200" dirty="0">
              <a:effectLst>
                <a:outerShdw blurRad="38100" dist="38100" dir="2700000" algn="tl">
                  <a:srgbClr val="000000">
                    <a:alpha val="43137"/>
                  </a:srgbClr>
                </a:outerShdw>
              </a:effectLst>
            </a:rPr>
            <a:t>a que estos utilicen el costoso servicio de cumplimiento de Amazon</a:t>
          </a:r>
          <a:r>
            <a:rPr lang="es-ES" sz="1300" b="0" i="0" kern="1200" dirty="0"/>
            <a:t>, </a:t>
          </a:r>
          <a:r>
            <a:rPr lang="es-ES" sz="1300" b="0" i="0" u="sng" kern="1200" dirty="0"/>
            <a:t>lo que ha encarecido sustancialmente para los vendedores de Amazon ofrecer también sus productos en otras plataformas</a:t>
          </a:r>
          <a:r>
            <a:rPr lang="es-ES" sz="1300" b="0" i="0" kern="1200" dirty="0"/>
            <a:t>. Ello limita la capacidad de los competidores para competir eficazmente contra Amazon.</a:t>
          </a:r>
        </a:p>
        <a:p>
          <a:pPr marL="0" lvl="0" indent="0" algn="l" defTabSz="577850">
            <a:lnSpc>
              <a:spcPct val="90000"/>
            </a:lnSpc>
            <a:spcBef>
              <a:spcPct val="0"/>
            </a:spcBef>
            <a:spcAft>
              <a:spcPct val="35000"/>
            </a:spcAft>
            <a:buNone/>
          </a:pPr>
          <a:r>
            <a:rPr lang="es-ES" sz="1300" b="0" i="0" kern="1200" dirty="0"/>
            <a:t>- Por otro lado</a:t>
          </a:r>
          <a:r>
            <a:rPr lang="es-ES" sz="1300" b="1" i="0" u="sng" kern="1200" dirty="0">
              <a:effectLst>
                <a:outerShdw blurRad="38100" dist="38100" dir="2700000" algn="tl">
                  <a:srgbClr val="000000">
                    <a:alpha val="43137"/>
                  </a:srgbClr>
                </a:outerShdw>
              </a:effectLst>
            </a:rPr>
            <a:t>, su estrategia debilita a los competidores que no pueden afianzarse, ¿cómo lo hace?</a:t>
          </a:r>
          <a:r>
            <a:rPr lang="es-ES" sz="1300" b="0" i="0" u="none" kern="1200" dirty="0">
              <a:effectLst/>
            </a:rPr>
            <a:t>:</a:t>
          </a:r>
        </a:p>
        <a:p>
          <a:pPr marL="0" lvl="0" indent="0" algn="l" defTabSz="577850">
            <a:lnSpc>
              <a:spcPct val="90000"/>
            </a:lnSpc>
            <a:spcBef>
              <a:spcPct val="0"/>
            </a:spcBef>
            <a:spcAft>
              <a:spcPct val="35000"/>
            </a:spcAft>
            <a:buNone/>
          </a:pPr>
          <a:r>
            <a:rPr lang="es-ES" sz="1300" b="0" i="0" kern="1200" dirty="0"/>
            <a:t>- Degradando la experiencia del cliente reemplazando resultados de búsquedas orgánicos y relevantes con anuncios pagados y el aumento deliberado de anuncios basura</a:t>
          </a:r>
        </a:p>
        <a:p>
          <a:pPr marL="0" lvl="0" indent="0" algn="l" defTabSz="577850">
            <a:lnSpc>
              <a:spcPct val="90000"/>
            </a:lnSpc>
            <a:spcBef>
              <a:spcPct val="0"/>
            </a:spcBef>
            <a:spcAft>
              <a:spcPct val="35000"/>
            </a:spcAft>
            <a:buNone/>
          </a:pPr>
          <a:r>
            <a:rPr lang="es-ES" sz="1300" b="0" i="0" kern="1200" dirty="0"/>
            <a:t> - Sesgando lo resultados de búsqueda de Amazon para dar preferencia a los productos propios de Amazon, sobre aquellos que sabe que son de mejor calidad.</a:t>
          </a:r>
        </a:p>
        <a:p>
          <a:pPr marL="0" lvl="0" indent="0" algn="l" defTabSz="577850">
            <a:lnSpc>
              <a:spcPct val="90000"/>
            </a:lnSpc>
            <a:spcBef>
              <a:spcPct val="0"/>
            </a:spcBef>
            <a:spcAft>
              <a:spcPct val="35000"/>
            </a:spcAft>
            <a:buNone/>
          </a:pPr>
          <a:r>
            <a:rPr lang="es-ES" sz="1300" b="0" i="0" kern="1200" dirty="0"/>
            <a:t>- Cobrando de costosas tarifas a cientos de miles de vendedores (tarifas mensuales por cada artículo hasta tarifas de publicidad).</a:t>
          </a:r>
        </a:p>
      </dsp:txBody>
      <dsp:txXfrm>
        <a:off x="0" y="0"/>
        <a:ext cx="6900512" cy="568046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1B3A3F-4DF5-4608-B499-F39096EBD1E6}">
      <dsp:nvSpPr>
        <dsp:cNvPr id="0" name=""/>
        <dsp:cNvSpPr/>
      </dsp:nvSpPr>
      <dsp:spPr>
        <a:xfrm>
          <a:off x="0" y="0"/>
          <a:ext cx="8128000" cy="2071559"/>
        </a:xfrm>
        <a:prstGeom prst="roundRect">
          <a:avLst>
            <a:gd name="adj" fmla="val 10000"/>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endParaRPr lang="es-ES" sz="1200" kern="1200" dirty="0"/>
        </a:p>
        <a:p>
          <a:pPr marL="0" lvl="0" indent="0" algn="l" defTabSz="533400">
            <a:lnSpc>
              <a:spcPct val="90000"/>
            </a:lnSpc>
            <a:spcBef>
              <a:spcPct val="0"/>
            </a:spcBef>
            <a:spcAft>
              <a:spcPct val="35000"/>
            </a:spcAft>
            <a:buNone/>
          </a:pPr>
          <a:r>
            <a:rPr lang="es-ES" sz="1200" kern="1200" dirty="0"/>
            <a:t>-Amazon Store es un servicio de intermediación en línea para terceros vendedores que permite que estos oferten sus productos.</a:t>
          </a:r>
        </a:p>
        <a:p>
          <a:pPr marL="0" lvl="0" indent="0" algn="l" defTabSz="533400">
            <a:lnSpc>
              <a:spcPct val="90000"/>
            </a:lnSpc>
            <a:spcBef>
              <a:spcPct val="0"/>
            </a:spcBef>
            <a:spcAft>
              <a:spcPct val="35000"/>
            </a:spcAft>
            <a:buNone/>
          </a:pPr>
          <a:r>
            <a:rPr lang="es-ES" sz="1200" kern="1200" dirty="0"/>
            <a:t>-  Ventas en tiendas Amazon en el mundo, incluso UE.</a:t>
          </a:r>
        </a:p>
        <a:p>
          <a:pPr marL="0" lvl="0" indent="0" algn="l" defTabSz="533400">
            <a:lnSpc>
              <a:spcPct val="90000"/>
            </a:lnSpc>
            <a:spcBef>
              <a:spcPct val="0"/>
            </a:spcBef>
            <a:spcAft>
              <a:spcPct val="35000"/>
            </a:spcAft>
            <a:buNone/>
          </a:pPr>
          <a:r>
            <a:rPr lang="es-ES" sz="1200" kern="1200" dirty="0"/>
            <a:t>- Las tiendas Amazon muestran los productos vendidos por los vendedores y por los vendidos por las propias operaciones minoritas “</a:t>
          </a:r>
          <a:r>
            <a:rPr lang="es-ES" sz="1200" kern="1200" dirty="0" err="1"/>
            <a:t>side</a:t>
          </a:r>
          <a:r>
            <a:rPr lang="es-ES" sz="1200" kern="1200" dirty="0"/>
            <a:t> </a:t>
          </a:r>
          <a:r>
            <a:rPr lang="es-ES" sz="1200" kern="1200" dirty="0" err="1"/>
            <a:t>by</a:t>
          </a:r>
          <a:r>
            <a:rPr lang="es-ES" sz="1200" kern="1200" dirty="0"/>
            <a:t> </a:t>
          </a:r>
          <a:r>
            <a:rPr lang="es-ES" sz="1200" kern="1200" dirty="0" err="1"/>
            <a:t>side</a:t>
          </a:r>
          <a:r>
            <a:rPr lang="es-ES" sz="1200" kern="1200" dirty="0"/>
            <a:t>” de Amazon (</a:t>
          </a:r>
          <a:r>
            <a:rPr lang="es-ES" sz="1200" u="sng" kern="1200" dirty="0">
              <a:effectLst>
                <a:outerShdw blurRad="38100" dist="38100" dir="2700000" algn="tl">
                  <a:srgbClr val="000000">
                    <a:alpha val="43137"/>
                  </a:srgbClr>
                </a:outerShdw>
              </a:effectLst>
            </a:rPr>
            <a:t>Amazon </a:t>
          </a:r>
          <a:r>
            <a:rPr lang="es-ES" sz="1200" u="sng" kern="1200" dirty="0" err="1">
              <a:effectLst>
                <a:outerShdw blurRad="38100" dist="38100" dir="2700000" algn="tl">
                  <a:srgbClr val="000000">
                    <a:alpha val="43137"/>
                  </a:srgbClr>
                </a:outerShdw>
              </a:effectLst>
            </a:rPr>
            <a:t>Retail</a:t>
          </a:r>
          <a:r>
            <a:rPr lang="es-ES" sz="1200" kern="1200" dirty="0"/>
            <a:t>, que vende productos que Amazon compra a proveedores así como productos de marca Amazon).</a:t>
          </a:r>
        </a:p>
        <a:p>
          <a:pPr marL="0" lvl="0" indent="0" algn="l" defTabSz="533400">
            <a:lnSpc>
              <a:spcPct val="90000"/>
            </a:lnSpc>
            <a:spcBef>
              <a:spcPct val="0"/>
            </a:spcBef>
            <a:spcAft>
              <a:spcPct val="35000"/>
            </a:spcAft>
            <a:buNone/>
          </a:pPr>
          <a:r>
            <a:rPr lang="es-ES" sz="1200" kern="1200" dirty="0"/>
            <a:t>- Amazon Prime es un servicio opcional de pago que incluye prestaciones como Prime Video, Amazon Music y una entrega gratuita y más rápida. NO forma parte del servicio básico de plataforma Amazon Marketplace</a:t>
          </a:r>
        </a:p>
      </dsp:txBody>
      <dsp:txXfrm>
        <a:off x="1832755" y="0"/>
        <a:ext cx="6295244" cy="2071559"/>
      </dsp:txXfrm>
    </dsp:sp>
    <dsp:sp modelId="{4FB7CD49-A29D-4CEE-BF7F-A2A324009D12}">
      <dsp:nvSpPr>
        <dsp:cNvPr id="0" name=""/>
        <dsp:cNvSpPr/>
      </dsp:nvSpPr>
      <dsp:spPr>
        <a:xfrm flipH="1">
          <a:off x="891639" y="673638"/>
          <a:ext cx="256633" cy="724283"/>
        </a:xfrm>
        <a:prstGeom prst="roundRect">
          <a:avLst>
            <a:gd name="adj" fmla="val 10000"/>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16A199E-ECD1-4835-A38F-C2C013CACEF1}">
      <dsp:nvSpPr>
        <dsp:cNvPr id="0" name=""/>
        <dsp:cNvSpPr/>
      </dsp:nvSpPr>
      <dsp:spPr>
        <a:xfrm>
          <a:off x="0" y="2279772"/>
          <a:ext cx="8128000" cy="2071559"/>
        </a:xfrm>
        <a:prstGeom prst="roundRect">
          <a:avLst>
            <a:gd name="adj" fmla="val 10000"/>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t" anchorCtr="0">
          <a:noAutofit/>
        </a:bodyPr>
        <a:lstStyle/>
        <a:p>
          <a:pPr marL="0" lvl="0" indent="0" algn="l" defTabSz="488950">
            <a:lnSpc>
              <a:spcPct val="90000"/>
            </a:lnSpc>
            <a:spcBef>
              <a:spcPct val="0"/>
            </a:spcBef>
            <a:spcAft>
              <a:spcPct val="35000"/>
            </a:spcAft>
            <a:buNone/>
          </a:pPr>
          <a:r>
            <a:rPr lang="es-ES" sz="1100" kern="1200" dirty="0"/>
            <a:t>		</a:t>
          </a:r>
        </a:p>
        <a:p>
          <a:pPr marL="57150" lvl="1" indent="-57150" algn="l" defTabSz="488950">
            <a:lnSpc>
              <a:spcPct val="90000"/>
            </a:lnSpc>
            <a:spcBef>
              <a:spcPct val="0"/>
            </a:spcBef>
            <a:spcAft>
              <a:spcPct val="15000"/>
            </a:spcAft>
            <a:buNone/>
          </a:pPr>
          <a:r>
            <a:rPr lang="es-ES" sz="1100" kern="1200" dirty="0"/>
            <a:t>				- Más de 7.5 billones de  facturación; </a:t>
          </a:r>
        </a:p>
        <a:p>
          <a:pPr marL="57150" lvl="1" indent="-57150" algn="l" defTabSz="488950">
            <a:lnSpc>
              <a:spcPct val="90000"/>
            </a:lnSpc>
            <a:spcBef>
              <a:spcPct val="0"/>
            </a:spcBef>
            <a:spcAft>
              <a:spcPct val="15000"/>
            </a:spcAft>
            <a:buNone/>
          </a:pPr>
          <a:r>
            <a:rPr lang="es-ES" sz="1100" kern="1200" dirty="0"/>
            <a:t>				-  Más de 45 millones de usuarios finales.</a:t>
          </a:r>
        </a:p>
        <a:p>
          <a:pPr marL="114300" lvl="2" indent="-57150" algn="l" defTabSz="488950">
            <a:lnSpc>
              <a:spcPct val="90000"/>
            </a:lnSpc>
            <a:spcBef>
              <a:spcPct val="0"/>
            </a:spcBef>
            <a:spcAft>
              <a:spcPct val="15000"/>
            </a:spcAft>
            <a:buNone/>
          </a:pPr>
          <a:r>
            <a:rPr lang="es-ES" sz="1100" kern="1200" dirty="0"/>
            <a:t>				-  Más de 10.000 clientes profesionales.</a:t>
          </a:r>
        </a:p>
        <a:p>
          <a:pPr marL="171450" lvl="3" indent="-57150" algn="l" defTabSz="488950">
            <a:lnSpc>
              <a:spcPct val="90000"/>
            </a:lnSpc>
            <a:spcBef>
              <a:spcPct val="0"/>
            </a:spcBef>
            <a:spcAft>
              <a:spcPct val="15000"/>
            </a:spcAft>
            <a:buNone/>
          </a:pPr>
          <a:r>
            <a:rPr lang="es-ES" sz="1100" kern="1200" dirty="0"/>
            <a:t>				</a:t>
          </a:r>
        </a:p>
        <a:p>
          <a:pPr marL="171450" lvl="3" indent="-57150" algn="l" defTabSz="488950">
            <a:lnSpc>
              <a:spcPct val="90000"/>
            </a:lnSpc>
            <a:spcBef>
              <a:spcPct val="0"/>
            </a:spcBef>
            <a:spcAft>
              <a:spcPct val="15000"/>
            </a:spcAft>
            <a:buNone/>
          </a:pPr>
          <a:r>
            <a:rPr lang="es-ES" sz="1100" kern="1200" dirty="0"/>
            <a:t>				-   10.620 millones de dólares de  facturación.</a:t>
          </a:r>
        </a:p>
        <a:p>
          <a:pPr marL="228600" lvl="4" indent="-57150" algn="l" defTabSz="488950">
            <a:lnSpc>
              <a:spcPct val="90000"/>
            </a:lnSpc>
            <a:spcBef>
              <a:spcPct val="0"/>
            </a:spcBef>
            <a:spcAft>
              <a:spcPct val="15000"/>
            </a:spcAft>
            <a:buNone/>
          </a:pPr>
          <a:r>
            <a:rPr lang="es-ES" sz="1100" kern="1200" dirty="0"/>
            <a:t>				-  Más de 135 millones de usuarios en el mundo</a:t>
          </a:r>
        </a:p>
        <a:p>
          <a:pPr marL="285750" lvl="5" indent="-57150" algn="l" defTabSz="488950">
            <a:lnSpc>
              <a:spcPct val="90000"/>
            </a:lnSpc>
            <a:spcBef>
              <a:spcPct val="0"/>
            </a:spcBef>
            <a:spcAft>
              <a:spcPct val="15000"/>
            </a:spcAft>
            <a:buNone/>
          </a:pPr>
          <a:r>
            <a:rPr lang="es-ES" sz="1100" kern="1200" dirty="0"/>
            <a:t>				-  Más de 10.000 clientes profesionales.</a:t>
          </a:r>
        </a:p>
        <a:p>
          <a:pPr marL="285750" lvl="5" indent="-57150" algn="l" defTabSz="488950">
            <a:lnSpc>
              <a:spcPct val="90000"/>
            </a:lnSpc>
            <a:spcBef>
              <a:spcPct val="0"/>
            </a:spcBef>
            <a:spcAft>
              <a:spcPct val="15000"/>
            </a:spcAft>
            <a:buNone/>
          </a:pPr>
          <a:r>
            <a:rPr lang="es-ES" sz="1100" kern="1200" dirty="0"/>
            <a:t>                                           -  Cuota del 3,5% mercado minorista en EEUU</a:t>
          </a:r>
        </a:p>
        <a:p>
          <a:pPr marL="285750" lvl="5" indent="-57150" algn="l" defTabSz="488950">
            <a:lnSpc>
              <a:spcPct val="90000"/>
            </a:lnSpc>
            <a:spcBef>
              <a:spcPct val="0"/>
            </a:spcBef>
            <a:spcAft>
              <a:spcPct val="15000"/>
            </a:spcAft>
            <a:buNone/>
          </a:pPr>
          <a:r>
            <a:rPr lang="es-ES" sz="1100" kern="1200" dirty="0"/>
            <a:t>                                           -  En 2023 fue el segundo </a:t>
          </a:r>
          <a:r>
            <a:rPr lang="es-ES" sz="1100" i="1" kern="1200" dirty="0" err="1"/>
            <a:t>marketplace</a:t>
          </a:r>
          <a:r>
            <a:rPr lang="es-ES" sz="1100" kern="1200" dirty="0"/>
            <a:t> más visitado</a:t>
          </a:r>
        </a:p>
        <a:p>
          <a:pPr marL="285750" lvl="5" indent="-57150" algn="l" defTabSz="488950">
            <a:lnSpc>
              <a:spcPct val="90000"/>
            </a:lnSpc>
            <a:spcBef>
              <a:spcPct val="0"/>
            </a:spcBef>
            <a:spcAft>
              <a:spcPct val="15000"/>
            </a:spcAft>
            <a:buNone/>
          </a:pPr>
          <a:r>
            <a:rPr lang="es-ES" sz="1100" kern="1200" dirty="0"/>
            <a:t>                                               (850 millones de visitas), por detrás de Amazon</a:t>
          </a:r>
        </a:p>
        <a:p>
          <a:pPr marL="57150" lvl="1" indent="-57150" algn="l" defTabSz="488950">
            <a:lnSpc>
              <a:spcPct val="90000"/>
            </a:lnSpc>
            <a:spcBef>
              <a:spcPct val="0"/>
            </a:spcBef>
            <a:spcAft>
              <a:spcPct val="15000"/>
            </a:spcAft>
            <a:buNone/>
          </a:pPr>
          <a:r>
            <a:rPr lang="es-ES" sz="1100" kern="1200" dirty="0"/>
            <a:t>	</a:t>
          </a:r>
        </a:p>
      </dsp:txBody>
      <dsp:txXfrm>
        <a:off x="1832755" y="2279772"/>
        <a:ext cx="6295244" cy="2071559"/>
      </dsp:txXfrm>
    </dsp:sp>
    <dsp:sp modelId="{D858DCD3-45A2-454C-A251-D69241DDA7CE}">
      <dsp:nvSpPr>
        <dsp:cNvPr id="0" name=""/>
        <dsp:cNvSpPr/>
      </dsp:nvSpPr>
      <dsp:spPr>
        <a:xfrm flipH="1">
          <a:off x="997100" y="2978869"/>
          <a:ext cx="45711" cy="671251"/>
        </a:xfrm>
        <a:prstGeom prst="roundRect">
          <a:avLst>
            <a:gd name="adj" fmla="val 10000"/>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A98E9D-5733-4B37-910C-4A473F2DBA89}">
      <dsp:nvSpPr>
        <dsp:cNvPr id="0" name=""/>
        <dsp:cNvSpPr/>
      </dsp:nvSpPr>
      <dsp:spPr>
        <a:xfrm>
          <a:off x="134291" y="612"/>
          <a:ext cx="4332795" cy="275132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D435328-9C1A-42F1-86B3-C466F3FA46B3}">
      <dsp:nvSpPr>
        <dsp:cNvPr id="0" name=""/>
        <dsp:cNvSpPr/>
      </dsp:nvSpPr>
      <dsp:spPr>
        <a:xfrm>
          <a:off x="615713" y="457963"/>
          <a:ext cx="4332795" cy="2751325"/>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s-ES" sz="2200" b="1" i="0" kern="1200"/>
            <a:t>Plataforma digital que </a:t>
          </a:r>
          <a:r>
            <a:rPr lang="es-ES" sz="2200" b="1" kern="1200"/>
            <a:t>permite el acceso a usuarios comerciantes y tiendas on line que ofrecen productos y servicios a otros usuarios destinatarios (consumidores o no) quienes también acceden. </a:t>
          </a:r>
          <a:endParaRPr lang="en-US" sz="2200" kern="1200"/>
        </a:p>
      </dsp:txBody>
      <dsp:txXfrm>
        <a:off x="696297" y="538547"/>
        <a:ext cx="4171627" cy="2590157"/>
      </dsp:txXfrm>
    </dsp:sp>
    <dsp:sp modelId="{8AB8530C-0115-4E49-83FE-6D3ADA708252}">
      <dsp:nvSpPr>
        <dsp:cNvPr id="0" name=""/>
        <dsp:cNvSpPr/>
      </dsp:nvSpPr>
      <dsp:spPr>
        <a:xfrm>
          <a:off x="5429930" y="612"/>
          <a:ext cx="4332795" cy="275132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B512873-B70B-43D6-8BD5-4BE15E4898B7}">
      <dsp:nvSpPr>
        <dsp:cNvPr id="0" name=""/>
        <dsp:cNvSpPr/>
      </dsp:nvSpPr>
      <dsp:spPr>
        <a:xfrm>
          <a:off x="5911352" y="457963"/>
          <a:ext cx="4332795" cy="2751325"/>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s-ES" sz="2200" b="1" kern="1200"/>
            <a:t>Con carácter principal facilitan el inicio de transacciones directas y contratos a distancia entre ellos (intermediación en línea en e-commerce)</a:t>
          </a:r>
          <a:endParaRPr lang="en-US" sz="2200" kern="1200"/>
        </a:p>
      </dsp:txBody>
      <dsp:txXfrm>
        <a:off x="5991936" y="538547"/>
        <a:ext cx="4171627" cy="259015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17F616-AA5A-4007-904F-AC2FF64C1EFE}">
      <dsp:nvSpPr>
        <dsp:cNvPr id="0" name=""/>
        <dsp:cNvSpPr/>
      </dsp:nvSpPr>
      <dsp:spPr>
        <a:xfrm>
          <a:off x="1760" y="365504"/>
          <a:ext cx="2023130" cy="1011565"/>
        </a:xfrm>
        <a:prstGeom prst="roundRect">
          <a:avLst>
            <a:gd name="adj" fmla="val 1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40005" bIns="26670" numCol="1" spcCol="1270" anchor="ctr" anchorCtr="0">
          <a:noAutofit/>
        </a:bodyPr>
        <a:lstStyle/>
        <a:p>
          <a:pPr marL="0" lvl="0" indent="0" algn="ctr" defTabSz="933450">
            <a:lnSpc>
              <a:spcPct val="90000"/>
            </a:lnSpc>
            <a:spcBef>
              <a:spcPct val="0"/>
            </a:spcBef>
            <a:spcAft>
              <a:spcPct val="35000"/>
            </a:spcAft>
            <a:buNone/>
          </a:pPr>
          <a:r>
            <a:rPr lang="en-US" sz="2100" kern="1200" dirty="0"/>
            <a:t>Marketplaces </a:t>
          </a:r>
          <a:r>
            <a:rPr lang="en-US" sz="2100" kern="1200" dirty="0" err="1"/>
            <a:t>gestionados</a:t>
          </a:r>
          <a:endParaRPr lang="en-US" sz="2100" kern="1200" dirty="0"/>
        </a:p>
      </dsp:txBody>
      <dsp:txXfrm>
        <a:off x="31388" y="395132"/>
        <a:ext cx="1963874" cy="952309"/>
      </dsp:txXfrm>
    </dsp:sp>
    <dsp:sp modelId="{BCEEB5F2-422A-4C71-8E0D-DFD2C1B94871}">
      <dsp:nvSpPr>
        <dsp:cNvPr id="0" name=""/>
        <dsp:cNvSpPr/>
      </dsp:nvSpPr>
      <dsp:spPr>
        <a:xfrm>
          <a:off x="204073" y="1377069"/>
          <a:ext cx="202313" cy="758673"/>
        </a:xfrm>
        <a:custGeom>
          <a:avLst/>
          <a:gdLst/>
          <a:ahLst/>
          <a:cxnLst/>
          <a:rect l="0" t="0" r="0" b="0"/>
          <a:pathLst>
            <a:path>
              <a:moveTo>
                <a:pt x="0" y="0"/>
              </a:moveTo>
              <a:lnTo>
                <a:pt x="0" y="758673"/>
              </a:lnTo>
              <a:lnTo>
                <a:pt x="202313" y="758673"/>
              </a:lnTo>
            </a:path>
          </a:pathLst>
        </a:custGeom>
        <a:noFill/>
        <a:ln w="1905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C1FB6FD-FACA-4417-A9A7-711DF1E80DAA}">
      <dsp:nvSpPr>
        <dsp:cNvPr id="0" name=""/>
        <dsp:cNvSpPr/>
      </dsp:nvSpPr>
      <dsp:spPr>
        <a:xfrm>
          <a:off x="406386" y="1629961"/>
          <a:ext cx="1618504" cy="1011565"/>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a:t>Amazon -(almacenes, envíos/ </a:t>
          </a:r>
          <a:r>
            <a:rPr lang="es-ES" sz="1600" kern="1200"/>
            <a:t>Fulfilled by Amazon</a:t>
          </a:r>
          <a:r>
            <a:rPr lang="en-US" sz="1600" kern="1200"/>
            <a:t>).</a:t>
          </a:r>
          <a:endParaRPr lang="en-US" sz="1600" kern="1200" dirty="0"/>
        </a:p>
      </dsp:txBody>
      <dsp:txXfrm>
        <a:off x="436014" y="1659589"/>
        <a:ext cx="1559248" cy="952309"/>
      </dsp:txXfrm>
    </dsp:sp>
    <dsp:sp modelId="{EA9C9238-6201-4F85-AECA-6673F483F0A0}">
      <dsp:nvSpPr>
        <dsp:cNvPr id="0" name=""/>
        <dsp:cNvSpPr/>
      </dsp:nvSpPr>
      <dsp:spPr>
        <a:xfrm>
          <a:off x="2530673" y="365504"/>
          <a:ext cx="2023130" cy="1011565"/>
        </a:xfrm>
        <a:prstGeom prst="roundRect">
          <a:avLst>
            <a:gd name="adj" fmla="val 1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40005" bIns="26670" numCol="1" spcCol="1270" anchor="ctr" anchorCtr="0">
          <a:noAutofit/>
        </a:bodyPr>
        <a:lstStyle/>
        <a:p>
          <a:pPr marL="0" lvl="0" indent="0" algn="ctr" defTabSz="933450">
            <a:lnSpc>
              <a:spcPct val="90000"/>
            </a:lnSpc>
            <a:spcBef>
              <a:spcPct val="0"/>
            </a:spcBef>
            <a:spcAft>
              <a:spcPct val="35000"/>
            </a:spcAft>
            <a:buNone/>
          </a:pPr>
          <a:r>
            <a:rPr lang="en-US" sz="2100" kern="1200" dirty="0"/>
            <a:t>Marketplaces B2B, B2C, C2C</a:t>
          </a:r>
        </a:p>
      </dsp:txBody>
      <dsp:txXfrm>
        <a:off x="2560301" y="395132"/>
        <a:ext cx="1963874" cy="952309"/>
      </dsp:txXfrm>
    </dsp:sp>
    <dsp:sp modelId="{95D0D7A3-FD3D-4A94-B020-E4B335B2A374}">
      <dsp:nvSpPr>
        <dsp:cNvPr id="0" name=""/>
        <dsp:cNvSpPr/>
      </dsp:nvSpPr>
      <dsp:spPr>
        <a:xfrm>
          <a:off x="2732986" y="1377069"/>
          <a:ext cx="202313" cy="758673"/>
        </a:xfrm>
        <a:custGeom>
          <a:avLst/>
          <a:gdLst/>
          <a:ahLst/>
          <a:cxnLst/>
          <a:rect l="0" t="0" r="0" b="0"/>
          <a:pathLst>
            <a:path>
              <a:moveTo>
                <a:pt x="0" y="0"/>
              </a:moveTo>
              <a:lnTo>
                <a:pt x="0" y="758673"/>
              </a:lnTo>
              <a:lnTo>
                <a:pt x="202313" y="758673"/>
              </a:lnTo>
            </a:path>
          </a:pathLst>
        </a:custGeom>
        <a:noFill/>
        <a:ln w="1905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86F9EA4-8530-476F-8EEB-5C4B100F3027}">
      <dsp:nvSpPr>
        <dsp:cNvPr id="0" name=""/>
        <dsp:cNvSpPr/>
      </dsp:nvSpPr>
      <dsp:spPr>
        <a:xfrm>
          <a:off x="2935299" y="1629961"/>
          <a:ext cx="1618504" cy="1011565"/>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B2B y B2C</a:t>
          </a:r>
        </a:p>
      </dsp:txBody>
      <dsp:txXfrm>
        <a:off x="2964927" y="1659589"/>
        <a:ext cx="1559248" cy="952309"/>
      </dsp:txXfrm>
    </dsp:sp>
    <dsp:sp modelId="{595C70F2-2E02-47F7-98DE-ADB9BF2F6C26}">
      <dsp:nvSpPr>
        <dsp:cNvPr id="0" name=""/>
        <dsp:cNvSpPr/>
      </dsp:nvSpPr>
      <dsp:spPr>
        <a:xfrm>
          <a:off x="5059586" y="365504"/>
          <a:ext cx="2023130" cy="1011565"/>
        </a:xfrm>
        <a:prstGeom prst="roundRect">
          <a:avLst>
            <a:gd name="adj" fmla="val 1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40005" bIns="26670" numCol="1" spcCol="1270" anchor="ctr" anchorCtr="0">
          <a:noAutofit/>
        </a:bodyPr>
        <a:lstStyle/>
        <a:p>
          <a:pPr marL="0" lvl="0" indent="0" algn="ctr" defTabSz="933450">
            <a:lnSpc>
              <a:spcPct val="90000"/>
            </a:lnSpc>
            <a:spcBef>
              <a:spcPct val="0"/>
            </a:spcBef>
            <a:spcAft>
              <a:spcPct val="35000"/>
            </a:spcAft>
            <a:buNone/>
          </a:pPr>
          <a:r>
            <a:rPr lang="es-ES" sz="2100" kern="1200"/>
            <a:t>Por razón del producto o servicios</a:t>
          </a:r>
          <a:endParaRPr lang="en-US" sz="2100" kern="1200" dirty="0"/>
        </a:p>
      </dsp:txBody>
      <dsp:txXfrm>
        <a:off x="5089214" y="395132"/>
        <a:ext cx="1963874" cy="952309"/>
      </dsp:txXfrm>
    </dsp:sp>
    <dsp:sp modelId="{8C856664-5C30-4476-9E22-8D22B0F2A959}">
      <dsp:nvSpPr>
        <dsp:cNvPr id="0" name=""/>
        <dsp:cNvSpPr/>
      </dsp:nvSpPr>
      <dsp:spPr>
        <a:xfrm>
          <a:off x="5216179" y="1377069"/>
          <a:ext cx="91440" cy="748841"/>
        </a:xfrm>
        <a:custGeom>
          <a:avLst/>
          <a:gdLst/>
          <a:ahLst/>
          <a:cxnLst/>
          <a:rect l="0" t="0" r="0" b="0"/>
          <a:pathLst>
            <a:path>
              <a:moveTo>
                <a:pt x="45720" y="0"/>
              </a:moveTo>
              <a:lnTo>
                <a:pt x="45720" y="748841"/>
              </a:lnTo>
              <a:lnTo>
                <a:pt x="129299" y="748841"/>
              </a:lnTo>
            </a:path>
          </a:pathLst>
        </a:custGeom>
        <a:noFill/>
        <a:ln w="1905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63C3BEA-0B53-4C64-BEA7-C09FE1668BB7}">
      <dsp:nvSpPr>
        <dsp:cNvPr id="0" name=""/>
        <dsp:cNvSpPr/>
      </dsp:nvSpPr>
      <dsp:spPr>
        <a:xfrm>
          <a:off x="5345479" y="1620128"/>
          <a:ext cx="1618504" cy="1011565"/>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err="1"/>
            <a:t>Especializados</a:t>
          </a:r>
          <a:r>
            <a:rPr lang="en-US" sz="1600" kern="1200" dirty="0"/>
            <a:t> o no (no </a:t>
          </a:r>
          <a:r>
            <a:rPr lang="en-US" sz="1600" kern="1200" dirty="0" err="1"/>
            <a:t>especializado</a:t>
          </a:r>
          <a:r>
            <a:rPr lang="en-US" sz="1600" kern="1200" dirty="0"/>
            <a:t>)</a:t>
          </a:r>
        </a:p>
      </dsp:txBody>
      <dsp:txXfrm>
        <a:off x="5375107" y="1649756"/>
        <a:ext cx="1559248" cy="952309"/>
      </dsp:txXfrm>
    </dsp:sp>
    <dsp:sp modelId="{4837D627-A7C2-40D3-B027-7E83401CB967}">
      <dsp:nvSpPr>
        <dsp:cNvPr id="0" name=""/>
        <dsp:cNvSpPr/>
      </dsp:nvSpPr>
      <dsp:spPr>
        <a:xfrm>
          <a:off x="7588500" y="365504"/>
          <a:ext cx="2023130" cy="1011565"/>
        </a:xfrm>
        <a:prstGeom prst="roundRect">
          <a:avLst>
            <a:gd name="adj" fmla="val 1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005" tIns="26670" rIns="40005" bIns="26670" numCol="1" spcCol="1270" anchor="ctr" anchorCtr="0">
          <a:noAutofit/>
        </a:bodyPr>
        <a:lstStyle/>
        <a:p>
          <a:pPr marL="0" lvl="0" indent="0" algn="ctr" defTabSz="933450">
            <a:lnSpc>
              <a:spcPct val="90000"/>
            </a:lnSpc>
            <a:spcBef>
              <a:spcPct val="0"/>
            </a:spcBef>
            <a:spcAft>
              <a:spcPct val="35000"/>
            </a:spcAft>
            <a:buNone/>
          </a:pPr>
          <a:r>
            <a:rPr lang="en-US" sz="2100" kern="1200" dirty="0"/>
            <a:t>Marketplace vertical u horizontal</a:t>
          </a:r>
        </a:p>
      </dsp:txBody>
      <dsp:txXfrm>
        <a:off x="7618128" y="395132"/>
        <a:ext cx="1963874" cy="952309"/>
      </dsp:txXfrm>
    </dsp:sp>
    <dsp:sp modelId="{81CCD18B-1E2A-451B-8FA3-6FFF4E8943DF}">
      <dsp:nvSpPr>
        <dsp:cNvPr id="0" name=""/>
        <dsp:cNvSpPr/>
      </dsp:nvSpPr>
      <dsp:spPr>
        <a:xfrm>
          <a:off x="7790813" y="1377069"/>
          <a:ext cx="202313" cy="758673"/>
        </a:xfrm>
        <a:custGeom>
          <a:avLst/>
          <a:gdLst/>
          <a:ahLst/>
          <a:cxnLst/>
          <a:rect l="0" t="0" r="0" b="0"/>
          <a:pathLst>
            <a:path>
              <a:moveTo>
                <a:pt x="0" y="0"/>
              </a:moveTo>
              <a:lnTo>
                <a:pt x="0" y="758673"/>
              </a:lnTo>
              <a:lnTo>
                <a:pt x="202313" y="758673"/>
              </a:lnTo>
            </a:path>
          </a:pathLst>
        </a:custGeom>
        <a:noFill/>
        <a:ln w="1905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47F89B2-372A-42D2-9788-1609FE0BBCC6}">
      <dsp:nvSpPr>
        <dsp:cNvPr id="0" name=""/>
        <dsp:cNvSpPr/>
      </dsp:nvSpPr>
      <dsp:spPr>
        <a:xfrm>
          <a:off x="7993126" y="1629961"/>
          <a:ext cx="1618504" cy="1011565"/>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Marketplace horizontal</a:t>
          </a:r>
        </a:p>
      </dsp:txBody>
      <dsp:txXfrm>
        <a:off x="8022754" y="1659589"/>
        <a:ext cx="1559248" cy="95230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C63CF3-48DE-4C46-89C1-B56944266C1E}">
      <dsp:nvSpPr>
        <dsp:cNvPr id="0" name=""/>
        <dsp:cNvSpPr/>
      </dsp:nvSpPr>
      <dsp:spPr>
        <a:xfrm>
          <a:off x="3446936" y="681711"/>
          <a:ext cx="524287" cy="91440"/>
        </a:xfrm>
        <a:custGeom>
          <a:avLst/>
          <a:gdLst/>
          <a:ahLst/>
          <a:cxnLst/>
          <a:rect l="0" t="0" r="0" b="0"/>
          <a:pathLst>
            <a:path>
              <a:moveTo>
                <a:pt x="0" y="45720"/>
              </a:moveTo>
              <a:lnTo>
                <a:pt x="524287" y="45720"/>
              </a:lnTo>
            </a:path>
          </a:pathLst>
        </a:custGeom>
        <a:noFill/>
        <a:ln w="12700" cap="flat" cmpd="sng" algn="ctr">
          <a:solidFill>
            <a:schemeClr val="accent5">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695207" y="724657"/>
        <a:ext cx="27744" cy="5548"/>
      </dsp:txXfrm>
    </dsp:sp>
    <dsp:sp modelId="{14491DE7-0E68-47E8-9DD1-01BA0F087BE4}">
      <dsp:nvSpPr>
        <dsp:cNvPr id="0" name=""/>
        <dsp:cNvSpPr/>
      </dsp:nvSpPr>
      <dsp:spPr>
        <a:xfrm>
          <a:off x="1036180" y="3664"/>
          <a:ext cx="2412555" cy="1447533"/>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217" tIns="124090" rIns="118217" bIns="124090" numCol="1" spcCol="1270" anchor="ctr" anchorCtr="0">
          <a:noAutofit/>
        </a:bodyPr>
        <a:lstStyle/>
        <a:p>
          <a:pPr marL="0" lvl="0" indent="0" algn="ctr" defTabSz="1022350">
            <a:lnSpc>
              <a:spcPct val="90000"/>
            </a:lnSpc>
            <a:spcBef>
              <a:spcPct val="0"/>
            </a:spcBef>
            <a:spcAft>
              <a:spcPct val="35000"/>
            </a:spcAft>
            <a:buNone/>
          </a:pPr>
          <a:r>
            <a:rPr lang="es-ES" sz="2300" b="1" kern="1200"/>
            <a:t>Cuota  alrededor del 86.00%</a:t>
          </a:r>
          <a:endParaRPr lang="en-US" sz="2300" b="1" kern="1200"/>
        </a:p>
      </dsp:txBody>
      <dsp:txXfrm>
        <a:off x="1036180" y="3664"/>
        <a:ext cx="2412555" cy="1447533"/>
      </dsp:txXfrm>
    </dsp:sp>
    <dsp:sp modelId="{59578E0C-F3F5-4260-BE9F-39B6D526409C}">
      <dsp:nvSpPr>
        <dsp:cNvPr id="0" name=""/>
        <dsp:cNvSpPr/>
      </dsp:nvSpPr>
      <dsp:spPr>
        <a:xfrm>
          <a:off x="2242458" y="1449398"/>
          <a:ext cx="2967443" cy="524287"/>
        </a:xfrm>
        <a:custGeom>
          <a:avLst/>
          <a:gdLst/>
          <a:ahLst/>
          <a:cxnLst/>
          <a:rect l="0" t="0" r="0" b="0"/>
          <a:pathLst>
            <a:path>
              <a:moveTo>
                <a:pt x="2967443" y="0"/>
              </a:moveTo>
              <a:lnTo>
                <a:pt x="2967443" y="279243"/>
              </a:lnTo>
              <a:lnTo>
                <a:pt x="0" y="279243"/>
              </a:lnTo>
              <a:lnTo>
                <a:pt x="0" y="524287"/>
              </a:lnTo>
            </a:path>
          </a:pathLst>
        </a:custGeom>
        <a:noFill/>
        <a:ln w="12700" cap="flat" cmpd="sng" algn="ctr">
          <a:solidFill>
            <a:schemeClr val="accent5">
              <a:hueOff val="-3038037"/>
              <a:satOff val="-207"/>
              <a:lumOff val="49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650708" y="1708767"/>
        <a:ext cx="150943" cy="5548"/>
      </dsp:txXfrm>
    </dsp:sp>
    <dsp:sp modelId="{6929FC92-4AB5-4DB0-B547-D27AA71DE788}">
      <dsp:nvSpPr>
        <dsp:cNvPr id="0" name=""/>
        <dsp:cNvSpPr/>
      </dsp:nvSpPr>
      <dsp:spPr>
        <a:xfrm>
          <a:off x="4003623" y="3664"/>
          <a:ext cx="2412555" cy="1447533"/>
        </a:xfrm>
        <a:prstGeom prst="rect">
          <a:avLst/>
        </a:prstGeom>
        <a:solidFill>
          <a:schemeClr val="accent5">
            <a:hueOff val="-2430430"/>
            <a:satOff val="-165"/>
            <a:lumOff val="392"/>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217" tIns="124090" rIns="118217" bIns="124090" numCol="1" spcCol="1270" anchor="ctr" anchorCtr="0">
          <a:noAutofit/>
        </a:bodyPr>
        <a:lstStyle/>
        <a:p>
          <a:pPr marL="0" lvl="0" indent="0" algn="ctr" defTabSz="1022350">
            <a:lnSpc>
              <a:spcPct val="90000"/>
            </a:lnSpc>
            <a:spcBef>
              <a:spcPct val="0"/>
            </a:spcBef>
            <a:spcAft>
              <a:spcPct val="35000"/>
            </a:spcAft>
            <a:buNone/>
          </a:pPr>
          <a:r>
            <a:rPr lang="es-ES" sz="2300" kern="1200" dirty="0"/>
            <a:t>131,1 millones de visitantes en 2023</a:t>
          </a:r>
        </a:p>
      </dsp:txBody>
      <dsp:txXfrm>
        <a:off x="4003623" y="3664"/>
        <a:ext cx="2412555" cy="1447533"/>
      </dsp:txXfrm>
    </dsp:sp>
    <dsp:sp modelId="{53F9560A-4BCD-4B3E-A87F-A5CEA2DF6CD6}">
      <dsp:nvSpPr>
        <dsp:cNvPr id="0" name=""/>
        <dsp:cNvSpPr/>
      </dsp:nvSpPr>
      <dsp:spPr>
        <a:xfrm>
          <a:off x="3446936" y="2684133"/>
          <a:ext cx="524287" cy="91440"/>
        </a:xfrm>
        <a:custGeom>
          <a:avLst/>
          <a:gdLst/>
          <a:ahLst/>
          <a:cxnLst/>
          <a:rect l="0" t="0" r="0" b="0"/>
          <a:pathLst>
            <a:path>
              <a:moveTo>
                <a:pt x="0" y="45720"/>
              </a:moveTo>
              <a:lnTo>
                <a:pt x="524287" y="45720"/>
              </a:lnTo>
            </a:path>
          </a:pathLst>
        </a:custGeom>
        <a:noFill/>
        <a:ln w="12700" cap="flat" cmpd="sng" algn="ctr">
          <a:solidFill>
            <a:schemeClr val="accent5">
              <a:hueOff val="-6076075"/>
              <a:satOff val="-413"/>
              <a:lumOff val="981"/>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695207" y="2727078"/>
        <a:ext cx="27744" cy="5548"/>
      </dsp:txXfrm>
    </dsp:sp>
    <dsp:sp modelId="{3E7DAA0B-F9C4-413B-B06C-3EBB7492DD34}">
      <dsp:nvSpPr>
        <dsp:cNvPr id="0" name=""/>
        <dsp:cNvSpPr/>
      </dsp:nvSpPr>
      <dsp:spPr>
        <a:xfrm>
          <a:off x="1036180" y="2006086"/>
          <a:ext cx="2412555" cy="1447533"/>
        </a:xfrm>
        <a:prstGeom prst="rect">
          <a:avLst/>
        </a:prstGeom>
        <a:solidFill>
          <a:schemeClr val="accent5">
            <a:hueOff val="-4860860"/>
            <a:satOff val="-330"/>
            <a:lumOff val="784"/>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217" tIns="124090" rIns="118217" bIns="124090" numCol="1" spcCol="1270" anchor="ctr" anchorCtr="0">
          <a:noAutofit/>
        </a:bodyPr>
        <a:lstStyle/>
        <a:p>
          <a:pPr marL="0" lvl="0" indent="0" algn="ctr" defTabSz="1022350">
            <a:lnSpc>
              <a:spcPct val="90000"/>
            </a:lnSpc>
            <a:spcBef>
              <a:spcPct val="0"/>
            </a:spcBef>
            <a:spcAft>
              <a:spcPct val="35000"/>
            </a:spcAft>
            <a:buNone/>
          </a:pPr>
          <a:r>
            <a:rPr lang="es-ES" sz="2300" kern="1200" dirty="0"/>
            <a:t>Ocupa puesto 7 de los sitios web más visitados</a:t>
          </a:r>
          <a:endParaRPr lang="en-US" sz="2300" kern="1200" dirty="0"/>
        </a:p>
      </dsp:txBody>
      <dsp:txXfrm>
        <a:off x="1036180" y="2006086"/>
        <a:ext cx="2412555" cy="1447533"/>
      </dsp:txXfrm>
    </dsp:sp>
    <dsp:sp modelId="{F28B987F-CB52-4425-B163-89603B35D67C}">
      <dsp:nvSpPr>
        <dsp:cNvPr id="0" name=""/>
        <dsp:cNvSpPr/>
      </dsp:nvSpPr>
      <dsp:spPr>
        <a:xfrm>
          <a:off x="2242458" y="3451819"/>
          <a:ext cx="2967443" cy="524287"/>
        </a:xfrm>
        <a:custGeom>
          <a:avLst/>
          <a:gdLst/>
          <a:ahLst/>
          <a:cxnLst/>
          <a:rect l="0" t="0" r="0" b="0"/>
          <a:pathLst>
            <a:path>
              <a:moveTo>
                <a:pt x="2967443" y="0"/>
              </a:moveTo>
              <a:lnTo>
                <a:pt x="2967443" y="279243"/>
              </a:lnTo>
              <a:lnTo>
                <a:pt x="0" y="279243"/>
              </a:lnTo>
              <a:lnTo>
                <a:pt x="0" y="524287"/>
              </a:lnTo>
            </a:path>
          </a:pathLst>
        </a:custGeom>
        <a:noFill/>
        <a:ln w="12700" cap="flat" cmpd="sng" algn="ctr">
          <a:solidFill>
            <a:schemeClr val="accent5">
              <a:hueOff val="-9114112"/>
              <a:satOff val="-620"/>
              <a:lumOff val="1471"/>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650708" y="3711189"/>
        <a:ext cx="150943" cy="5548"/>
      </dsp:txXfrm>
    </dsp:sp>
    <dsp:sp modelId="{31E6BE23-0799-4429-8BFB-B9B15E55326A}">
      <dsp:nvSpPr>
        <dsp:cNvPr id="0" name=""/>
        <dsp:cNvSpPr/>
      </dsp:nvSpPr>
      <dsp:spPr>
        <a:xfrm>
          <a:off x="4003623" y="2006086"/>
          <a:ext cx="2412555" cy="1447533"/>
        </a:xfrm>
        <a:prstGeom prst="rect">
          <a:avLst/>
        </a:prstGeom>
        <a:solidFill>
          <a:schemeClr val="accent5">
            <a:hueOff val="-7291290"/>
            <a:satOff val="-496"/>
            <a:lumOff val="1177"/>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217" tIns="124090" rIns="118217" bIns="124090" numCol="1" spcCol="1270" anchor="ctr" anchorCtr="0">
          <a:noAutofit/>
        </a:bodyPr>
        <a:lstStyle/>
        <a:p>
          <a:pPr marL="0" lvl="0" indent="0" algn="ctr" defTabSz="1022350">
            <a:lnSpc>
              <a:spcPct val="90000"/>
            </a:lnSpc>
            <a:spcBef>
              <a:spcPct val="0"/>
            </a:spcBef>
            <a:spcAft>
              <a:spcPct val="35000"/>
            </a:spcAft>
            <a:buNone/>
          </a:pPr>
          <a:r>
            <a:rPr lang="es-ES" sz="2300" kern="1200" dirty="0"/>
            <a:t>Ingresa más de 6.000 millones de euros en 2022</a:t>
          </a:r>
          <a:endParaRPr lang="en-US" sz="2300" kern="1200" dirty="0"/>
        </a:p>
      </dsp:txBody>
      <dsp:txXfrm>
        <a:off x="4003623" y="2006086"/>
        <a:ext cx="2412555" cy="1447533"/>
      </dsp:txXfrm>
    </dsp:sp>
    <dsp:sp modelId="{27A0A621-7F5A-4A1D-9C9C-D10A98613F72}">
      <dsp:nvSpPr>
        <dsp:cNvPr id="0" name=""/>
        <dsp:cNvSpPr/>
      </dsp:nvSpPr>
      <dsp:spPr>
        <a:xfrm>
          <a:off x="3446936" y="4686554"/>
          <a:ext cx="524287" cy="91440"/>
        </a:xfrm>
        <a:custGeom>
          <a:avLst/>
          <a:gdLst/>
          <a:ahLst/>
          <a:cxnLst/>
          <a:rect l="0" t="0" r="0" b="0"/>
          <a:pathLst>
            <a:path>
              <a:moveTo>
                <a:pt x="0" y="45720"/>
              </a:moveTo>
              <a:lnTo>
                <a:pt x="524287" y="45720"/>
              </a:lnTo>
            </a:path>
          </a:pathLst>
        </a:custGeom>
        <a:noFill/>
        <a:ln w="12700" cap="flat" cmpd="sng" algn="ctr">
          <a:solidFill>
            <a:schemeClr val="accent5">
              <a:hueOff val="-12152150"/>
              <a:satOff val="-826"/>
              <a:lumOff val="1961"/>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695207" y="4729500"/>
        <a:ext cx="27744" cy="5548"/>
      </dsp:txXfrm>
    </dsp:sp>
    <dsp:sp modelId="{7CAA583A-F047-4906-AA6D-BA269EE6AA5A}">
      <dsp:nvSpPr>
        <dsp:cNvPr id="0" name=""/>
        <dsp:cNvSpPr/>
      </dsp:nvSpPr>
      <dsp:spPr>
        <a:xfrm>
          <a:off x="1036180" y="4008507"/>
          <a:ext cx="2412555" cy="1447533"/>
        </a:xfrm>
        <a:prstGeom prst="rect">
          <a:avLst/>
        </a:prstGeom>
        <a:solidFill>
          <a:schemeClr val="accent5">
            <a:hueOff val="-9721720"/>
            <a:satOff val="-661"/>
            <a:lumOff val="156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217" tIns="124090" rIns="118217" bIns="124090" numCol="1" spcCol="1270" anchor="ctr" anchorCtr="0">
          <a:noAutofit/>
        </a:bodyPr>
        <a:lstStyle/>
        <a:p>
          <a:pPr marL="0" lvl="0" indent="0" algn="ctr" defTabSz="1022350">
            <a:lnSpc>
              <a:spcPct val="90000"/>
            </a:lnSpc>
            <a:spcBef>
              <a:spcPct val="0"/>
            </a:spcBef>
            <a:spcAft>
              <a:spcPct val="35000"/>
            </a:spcAft>
            <a:buNone/>
          </a:pPr>
          <a:r>
            <a:rPr lang="en-US" sz="2300" kern="1200" dirty="0" err="1"/>
            <a:t>Ocupa</a:t>
          </a:r>
          <a:r>
            <a:rPr lang="en-US" sz="2300" kern="1200" dirty="0"/>
            <a:t> la </a:t>
          </a:r>
          <a:r>
            <a:rPr lang="en-US" sz="2300" kern="1200" dirty="0" err="1"/>
            <a:t>primera</a:t>
          </a:r>
          <a:r>
            <a:rPr lang="en-US" sz="2300" kern="1200" dirty="0"/>
            <a:t> </a:t>
          </a:r>
          <a:r>
            <a:rPr lang="en-US" sz="2300" kern="1200" dirty="0" err="1"/>
            <a:t>posicion</a:t>
          </a:r>
          <a:r>
            <a:rPr lang="en-US" sz="2300" kern="1200" dirty="0"/>
            <a:t> de marketplace</a:t>
          </a:r>
        </a:p>
      </dsp:txBody>
      <dsp:txXfrm>
        <a:off x="1036180" y="4008507"/>
        <a:ext cx="2412555" cy="1447533"/>
      </dsp:txXfrm>
    </dsp:sp>
    <dsp:sp modelId="{EBA2BB80-D80D-4C4A-A7F3-6922444D9686}">
      <dsp:nvSpPr>
        <dsp:cNvPr id="0" name=""/>
        <dsp:cNvSpPr/>
      </dsp:nvSpPr>
      <dsp:spPr>
        <a:xfrm>
          <a:off x="4003623" y="4008507"/>
          <a:ext cx="2412555" cy="1447533"/>
        </a:xfrm>
        <a:prstGeom prst="rect">
          <a:avLst/>
        </a:prstGeom>
        <a:solidFill>
          <a:schemeClr val="accent5">
            <a:hueOff val="-12152150"/>
            <a:satOff val="-826"/>
            <a:lumOff val="196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217" tIns="124090" rIns="118217" bIns="124090" numCol="1" spcCol="1270" anchor="ctr" anchorCtr="0">
          <a:noAutofit/>
        </a:bodyPr>
        <a:lstStyle/>
        <a:p>
          <a:pPr marL="0" lvl="0" indent="0" algn="ctr" defTabSz="1022350">
            <a:lnSpc>
              <a:spcPct val="90000"/>
            </a:lnSpc>
            <a:spcBef>
              <a:spcPct val="0"/>
            </a:spcBef>
            <a:spcAft>
              <a:spcPct val="35000"/>
            </a:spcAft>
            <a:buNone/>
          </a:pPr>
          <a:r>
            <a:rPr lang="en-US" sz="2300" kern="1200" dirty="0"/>
            <a:t>Le </a:t>
          </a:r>
          <a:r>
            <a:rPr lang="en-US" sz="2300" kern="1200" dirty="0" err="1"/>
            <a:t>siguen</a:t>
          </a:r>
          <a:r>
            <a:rPr lang="en-US" sz="2300" kern="1200" dirty="0"/>
            <a:t> </a:t>
          </a:r>
          <a:r>
            <a:rPr lang="en-US" sz="2300" kern="1200" dirty="0" err="1"/>
            <a:t>Aliexpress</a:t>
          </a:r>
          <a:r>
            <a:rPr lang="en-US" sz="2300" kern="1200" dirty="0"/>
            <a:t> y </a:t>
          </a:r>
          <a:r>
            <a:rPr lang="en-US" sz="2300" kern="1200" dirty="0" err="1"/>
            <a:t>el</a:t>
          </a:r>
          <a:r>
            <a:rPr lang="en-US" sz="2300" kern="1200" dirty="0"/>
            <a:t> Corte </a:t>
          </a:r>
          <a:r>
            <a:rPr lang="en-US" sz="2300" kern="1200" dirty="0" err="1"/>
            <a:t>Inglés</a:t>
          </a:r>
          <a:r>
            <a:rPr lang="en-US" sz="2300" kern="1200" dirty="0"/>
            <a:t> </a:t>
          </a:r>
        </a:p>
      </dsp:txBody>
      <dsp:txXfrm>
        <a:off x="4003623" y="4008507"/>
        <a:ext cx="2412555" cy="144753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FF7C1C-F807-44C0-A324-4500767B870B}">
      <dsp:nvSpPr>
        <dsp:cNvPr id="0" name=""/>
        <dsp:cNvSpPr/>
      </dsp:nvSpPr>
      <dsp:spPr>
        <a:xfrm>
          <a:off x="0" y="4699"/>
          <a:ext cx="7305668" cy="866970"/>
        </a:xfrm>
        <a:prstGeom prst="round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es-ES" sz="3600" b="1" kern="1200" dirty="0">
              <a:solidFill>
                <a:srgbClr val="FF0000"/>
              </a:solidFill>
            </a:rPr>
            <a:t>Google   37.80%</a:t>
          </a:r>
          <a:endParaRPr lang="en-US" sz="3600" b="1" kern="1200" dirty="0">
            <a:solidFill>
              <a:srgbClr val="FF0000"/>
            </a:solidFill>
          </a:endParaRPr>
        </a:p>
      </dsp:txBody>
      <dsp:txXfrm>
        <a:off x="42322" y="47021"/>
        <a:ext cx="7221024" cy="782326"/>
      </dsp:txXfrm>
    </dsp:sp>
    <dsp:sp modelId="{79E49C4D-95F2-4823-B564-5FE1FABF3A0B}">
      <dsp:nvSpPr>
        <dsp:cNvPr id="0" name=""/>
        <dsp:cNvSpPr/>
      </dsp:nvSpPr>
      <dsp:spPr>
        <a:xfrm>
          <a:off x="0" y="946549"/>
          <a:ext cx="7305668" cy="866970"/>
        </a:xfrm>
        <a:prstGeom prst="round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s-ES" sz="2600" kern="1200" dirty="0"/>
            <a:t>Walmart   6,3 %</a:t>
          </a:r>
          <a:endParaRPr lang="en-US" sz="2600" kern="1200" dirty="0"/>
        </a:p>
      </dsp:txBody>
      <dsp:txXfrm>
        <a:off x="42322" y="988871"/>
        <a:ext cx="7221024" cy="782326"/>
      </dsp:txXfrm>
    </dsp:sp>
    <dsp:sp modelId="{D4687558-83D1-492E-AF70-E7FAA7225291}">
      <dsp:nvSpPr>
        <dsp:cNvPr id="0" name=""/>
        <dsp:cNvSpPr/>
      </dsp:nvSpPr>
      <dsp:spPr>
        <a:xfrm>
          <a:off x="0" y="1864135"/>
          <a:ext cx="7305668" cy="866970"/>
        </a:xfrm>
        <a:prstGeom prst="round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s-ES" sz="2600" kern="1200" dirty="0"/>
            <a:t>Apple  3,9%</a:t>
          </a:r>
          <a:endParaRPr lang="en-US" sz="2600" kern="1200" dirty="0"/>
        </a:p>
      </dsp:txBody>
      <dsp:txXfrm>
        <a:off x="42322" y="1906457"/>
        <a:ext cx="7221024" cy="782326"/>
      </dsp:txXfrm>
    </dsp:sp>
    <dsp:sp modelId="{DED14112-855B-443B-8359-0AD1233125F7}">
      <dsp:nvSpPr>
        <dsp:cNvPr id="0" name=""/>
        <dsp:cNvSpPr/>
      </dsp:nvSpPr>
      <dsp:spPr>
        <a:xfrm>
          <a:off x="0" y="2830249"/>
          <a:ext cx="7305668" cy="866970"/>
        </a:xfrm>
        <a:prstGeom prst="round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s-ES" sz="2600" kern="1200" dirty="0"/>
            <a:t>eBay  3,5%</a:t>
          </a:r>
          <a:endParaRPr lang="en-US" sz="2600" kern="1200" dirty="0"/>
        </a:p>
      </dsp:txBody>
      <dsp:txXfrm>
        <a:off x="42322" y="2872571"/>
        <a:ext cx="7221024" cy="782326"/>
      </dsp:txXfrm>
    </dsp:sp>
    <dsp:sp modelId="{D64E9E66-3A74-47CC-8A2F-A364037ED516}">
      <dsp:nvSpPr>
        <dsp:cNvPr id="0" name=""/>
        <dsp:cNvSpPr/>
      </dsp:nvSpPr>
      <dsp:spPr>
        <a:xfrm>
          <a:off x="0" y="3772099"/>
          <a:ext cx="7305668" cy="866970"/>
        </a:xfrm>
        <a:prstGeom prst="round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s-ES" sz="2600" kern="1200" dirty="0"/>
            <a:t>Target  2,1%</a:t>
          </a:r>
          <a:endParaRPr lang="en-US" sz="2600" kern="1200" dirty="0"/>
        </a:p>
      </dsp:txBody>
      <dsp:txXfrm>
        <a:off x="42322" y="3814421"/>
        <a:ext cx="7221024" cy="782326"/>
      </dsp:txXfrm>
    </dsp:sp>
    <dsp:sp modelId="{7DC6A64F-524E-48D0-9C26-71654852763D}">
      <dsp:nvSpPr>
        <dsp:cNvPr id="0" name=""/>
        <dsp:cNvSpPr/>
      </dsp:nvSpPr>
      <dsp:spPr>
        <a:xfrm>
          <a:off x="0" y="4713949"/>
          <a:ext cx="7305668" cy="866970"/>
        </a:xfrm>
        <a:prstGeom prst="roundRect">
          <a:avLst/>
        </a:prstGeom>
        <a:solidFill>
          <a:srgbClr val="0066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s-ES" sz="2600" kern="1200" dirty="0" err="1"/>
            <a:t>The</a:t>
          </a:r>
          <a:r>
            <a:rPr lang="es-ES" sz="2600" kern="1200" dirty="0"/>
            <a:t> Home </a:t>
          </a:r>
          <a:r>
            <a:rPr lang="es-ES" sz="2600" kern="1200" dirty="0" err="1"/>
            <a:t>Depot</a:t>
          </a:r>
          <a:r>
            <a:rPr lang="es-ES" sz="2600" kern="1200" dirty="0"/>
            <a:t>  2,1%</a:t>
          </a:r>
          <a:endParaRPr lang="en-US" sz="2600" kern="1200" dirty="0"/>
        </a:p>
      </dsp:txBody>
      <dsp:txXfrm>
        <a:off x="42322" y="4756271"/>
        <a:ext cx="7221024" cy="78232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7AAAAE-5586-4B73-ADE2-AFBD5F28D47E}">
      <dsp:nvSpPr>
        <dsp:cNvPr id="0" name=""/>
        <dsp:cNvSpPr/>
      </dsp:nvSpPr>
      <dsp:spPr>
        <a:xfrm>
          <a:off x="0" y="3195"/>
          <a:ext cx="7834354"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E2C7BE5-C82A-4E1F-AFD1-008C3F8AE52F}">
      <dsp:nvSpPr>
        <dsp:cNvPr id="0" name=""/>
        <dsp:cNvSpPr/>
      </dsp:nvSpPr>
      <dsp:spPr>
        <a:xfrm>
          <a:off x="0" y="3195"/>
          <a:ext cx="7826703" cy="65484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s-ES" sz="2800" kern="1200" dirty="0">
              <a:latin typeface="Aptos" panose="02110004020202020204"/>
              <a:ea typeface="+mn-ea"/>
              <a:cs typeface="+mn-cs"/>
            </a:rPr>
            <a:t>UE – </a:t>
          </a:r>
          <a:r>
            <a:rPr lang="es-ES" sz="2800" kern="1200" dirty="0" err="1">
              <a:latin typeface="Aptos" panose="02110004020202020204"/>
              <a:ea typeface="+mn-ea"/>
              <a:cs typeface="+mn-cs"/>
            </a:rPr>
            <a:t>Amazon´s</a:t>
          </a:r>
          <a:r>
            <a:rPr lang="es-ES" sz="2800" kern="1200" dirty="0">
              <a:latin typeface="Aptos" panose="02110004020202020204"/>
              <a:ea typeface="+mn-ea"/>
              <a:cs typeface="+mn-cs"/>
            </a:rPr>
            <a:t> </a:t>
          </a:r>
          <a:r>
            <a:rPr lang="es-ES" sz="2800" kern="1200" dirty="0" err="1">
              <a:latin typeface="Aptos" panose="02110004020202020204"/>
              <a:ea typeface="+mn-ea"/>
              <a:cs typeface="+mn-cs"/>
            </a:rPr>
            <a:t>commitments</a:t>
          </a:r>
          <a:endParaRPr lang="es-ES" sz="2800" kern="1200" dirty="0">
            <a:latin typeface="Aptos" panose="02110004020202020204"/>
            <a:ea typeface="+mn-ea"/>
            <a:cs typeface="+mn-cs"/>
          </a:endParaRPr>
        </a:p>
        <a:p>
          <a:pPr marL="0" lvl="0" indent="0" algn="l" defTabSz="1244600">
            <a:lnSpc>
              <a:spcPct val="90000"/>
            </a:lnSpc>
            <a:spcBef>
              <a:spcPct val="0"/>
            </a:spcBef>
            <a:spcAft>
              <a:spcPct val="35000"/>
            </a:spcAft>
            <a:buNone/>
          </a:pPr>
          <a:r>
            <a:rPr lang="es-ES" sz="1250" b="0" i="0" kern="1200" dirty="0"/>
            <a:t>- En julio de 2019, </a:t>
          </a:r>
          <a:r>
            <a:rPr lang="es-ES" sz="1250" b="0" i="0" kern="1200" dirty="0">
              <a:highlight>
                <a:srgbClr val="00FFFF"/>
              </a:highlight>
            </a:rPr>
            <a:t>la Comisión incoa investigación formal sobre el uso de datos no públicos de sus vendedores por parte de Amazon. </a:t>
          </a:r>
        </a:p>
        <a:p>
          <a:pPr marL="0" lvl="0" indent="0" algn="l" defTabSz="1244600">
            <a:lnSpc>
              <a:spcPct val="90000"/>
            </a:lnSpc>
            <a:spcBef>
              <a:spcPct val="0"/>
            </a:spcBef>
            <a:spcAft>
              <a:spcPct val="35000"/>
            </a:spcAft>
            <a:buNone/>
          </a:pPr>
          <a:r>
            <a:rPr lang="es-ES" sz="1250" b="0" i="0" kern="1200" dirty="0"/>
            <a:t>. El 10 de noviembre de 2020, </a:t>
          </a:r>
          <a:r>
            <a:rPr lang="es-ES" sz="1250" b="0" i="0" kern="1200" dirty="0">
              <a:highlight>
                <a:srgbClr val="808000"/>
              </a:highlight>
            </a:rPr>
            <a:t>la Comisión adoptó </a:t>
          </a:r>
          <a:r>
            <a:rPr lang="es-ES" sz="1250" b="0" i="0" u="sng" kern="1200" dirty="0">
              <a:highlight>
                <a:srgbClr val="808000"/>
              </a:highlight>
            </a:rPr>
            <a:t>un pliego de cargos</a:t>
          </a:r>
          <a:r>
            <a:rPr lang="es-ES" sz="1250" b="0" i="0" kern="1200" dirty="0"/>
            <a:t>. Concluyó, preliminarmente,  que </a:t>
          </a:r>
          <a:r>
            <a:rPr lang="es-ES" sz="1250" b="0" i="0" u="sng" kern="1200" dirty="0"/>
            <a:t>Amazon era dominante en los mercados alemán y francés en lo relativo a la prestación de servicios de mercado en línea a terceros vendedores</a:t>
          </a:r>
          <a:r>
            <a:rPr lang="es-ES" sz="1250" b="0" i="0" kern="1200" dirty="0"/>
            <a:t>. </a:t>
          </a:r>
          <a:r>
            <a:rPr lang="es-ES" sz="1250" b="0" i="0" u="sng" kern="1200" dirty="0">
              <a:effectLst>
                <a:outerShdw blurRad="38100" dist="38100" dir="2700000" algn="tl">
                  <a:srgbClr val="000000">
                    <a:alpha val="43137"/>
                  </a:srgbClr>
                </a:outerShdw>
              </a:effectLst>
              <a:highlight>
                <a:srgbClr val="FF00FF"/>
              </a:highlight>
            </a:rPr>
            <a:t>También constató que la dependencia de Amazon de los datos comerciales no públicos de los vendedores de su mercado para calibrar sus decisiones minoristas falseaba la competencia leal en su plataforma e impedía la competencia efectiva.</a:t>
          </a:r>
        </a:p>
        <a:p>
          <a:pPr marL="0" lvl="0" indent="0" algn="l" defTabSz="1244600">
            <a:lnSpc>
              <a:spcPct val="90000"/>
            </a:lnSpc>
            <a:spcBef>
              <a:spcPct val="0"/>
            </a:spcBef>
            <a:spcAft>
              <a:spcPct val="35000"/>
            </a:spcAft>
            <a:buNone/>
          </a:pPr>
          <a:r>
            <a:rPr lang="es-ES" sz="1250" b="0" i="0" u="none" kern="1200" dirty="0">
              <a:effectLst/>
            </a:rPr>
            <a:t>- </a:t>
          </a:r>
          <a:r>
            <a:rPr lang="es-ES" sz="1250" b="0" i="0" u="none" kern="1200" dirty="0">
              <a:effectLst/>
              <a:highlight>
                <a:srgbClr val="808000"/>
              </a:highlight>
            </a:rPr>
            <a:t>La Comisión ofrece a Amazon los siguientes compromisos:</a:t>
          </a:r>
        </a:p>
        <a:p>
          <a:pPr marL="0" lvl="0" indent="0" algn="l" defTabSz="1244600">
            <a:lnSpc>
              <a:spcPct val="90000"/>
            </a:lnSpc>
            <a:spcBef>
              <a:spcPct val="0"/>
            </a:spcBef>
            <a:spcAft>
              <a:spcPct val="35000"/>
            </a:spcAft>
            <a:buNone/>
          </a:pPr>
          <a:r>
            <a:rPr lang="es-ES" sz="1250" b="1" i="0" u="sng" kern="1200" dirty="0">
              <a:effectLst>
                <a:outerShdw blurRad="38100" dist="38100" dir="2700000" algn="tl">
                  <a:srgbClr val="000000">
                    <a:alpha val="43137"/>
                  </a:srgbClr>
                </a:outerShdw>
              </a:effectLst>
            </a:rPr>
            <a:t>Para dar respuesta a la reserva relativa al uso de datos, Amazon propuso comprometerse a:</a:t>
          </a:r>
        </a:p>
        <a:p>
          <a:pPr marL="0" lvl="0" indent="0" algn="l" defTabSz="1244600">
            <a:lnSpc>
              <a:spcPct val="90000"/>
            </a:lnSpc>
            <a:spcBef>
              <a:spcPct val="0"/>
            </a:spcBef>
            <a:spcAft>
              <a:spcPct val="35000"/>
            </a:spcAft>
            <a:buNone/>
          </a:pPr>
          <a:r>
            <a:rPr lang="es-ES" sz="1250" b="0" i="0" u="none" kern="1200" dirty="0">
              <a:effectLst/>
            </a:rPr>
            <a:t>- No utilizar datos no públicos relativos a las actividades de los vendedores independientes en su mercado, o derivados de ellas, para su actividad de venta al por menor. Esto se aplica tanto a las herramientas automatizadas de Amazon como a los empleados que podrían utilizar los datos de Amazon Marketplace a efectos de decisiones minoristas;</a:t>
          </a:r>
        </a:p>
        <a:p>
          <a:pPr marL="0" lvl="0" indent="0" algn="l" defTabSz="1244600">
            <a:lnSpc>
              <a:spcPct val="90000"/>
            </a:lnSpc>
            <a:spcBef>
              <a:spcPct val="0"/>
            </a:spcBef>
            <a:spcAft>
              <a:spcPct val="35000"/>
            </a:spcAft>
            <a:buNone/>
          </a:pPr>
          <a:r>
            <a:rPr lang="es-ES" sz="1250" b="0" i="0" u="none" kern="1200" dirty="0">
              <a:effectLst/>
            </a:rPr>
            <a:t>- No utilizar estos datos con el fin de vender productos de marca y productos blancos.</a:t>
          </a:r>
        </a:p>
        <a:p>
          <a:pPr marL="0" lvl="0" indent="0" algn="l" defTabSz="1244600">
            <a:lnSpc>
              <a:spcPct val="90000"/>
            </a:lnSpc>
            <a:spcBef>
              <a:spcPct val="0"/>
            </a:spcBef>
            <a:spcAft>
              <a:spcPct val="35000"/>
            </a:spcAft>
            <a:buNone/>
          </a:pPr>
          <a:r>
            <a:rPr lang="es-ES" sz="1250" b="1" i="0" u="sng" kern="1200" dirty="0">
              <a:effectLst>
                <a:outerShdw blurRad="38100" dist="38100" dir="2700000" algn="tl">
                  <a:srgbClr val="000000">
                    <a:alpha val="43137"/>
                  </a:srgbClr>
                </a:outerShdw>
              </a:effectLst>
            </a:rPr>
            <a:t>- Para dar respuesta a la reserva relativa a </a:t>
          </a:r>
          <a:r>
            <a:rPr lang="es-ES" sz="1250" b="1" i="0" u="sng" kern="1200" dirty="0" err="1">
              <a:effectLst>
                <a:outerShdw blurRad="38100" dist="38100" dir="2700000" algn="tl">
                  <a:srgbClr val="000000">
                    <a:alpha val="43137"/>
                  </a:srgbClr>
                </a:outerShdw>
              </a:effectLst>
            </a:rPr>
            <a:t>Buy</a:t>
          </a:r>
          <a:r>
            <a:rPr lang="es-ES" sz="1250" b="1" i="0" u="sng" kern="1200" dirty="0">
              <a:effectLst>
                <a:outerShdw blurRad="38100" dist="38100" dir="2700000" algn="tl">
                  <a:srgbClr val="000000">
                    <a:alpha val="43137"/>
                  </a:srgbClr>
                </a:outerShdw>
              </a:effectLst>
            </a:rPr>
            <a:t> Box, Amazon propuso comprometerse a:</a:t>
          </a:r>
          <a:endParaRPr lang="es-ES" sz="1250" b="0" i="0" u="none" kern="1200" dirty="0">
            <a:effectLst/>
          </a:endParaRPr>
        </a:p>
        <a:p>
          <a:pPr marL="0" lvl="0" indent="0" algn="l" defTabSz="1244600">
            <a:lnSpc>
              <a:spcPct val="90000"/>
            </a:lnSpc>
            <a:spcBef>
              <a:spcPct val="0"/>
            </a:spcBef>
            <a:spcAft>
              <a:spcPct val="35000"/>
            </a:spcAft>
            <a:buNone/>
          </a:pPr>
          <a:r>
            <a:rPr lang="es-ES" sz="1250" b="0" i="0" u="none" kern="1200" dirty="0">
              <a:effectLst/>
            </a:rPr>
            <a:t>- Tratar por igual a todos los vendedores al clasificar las ofertas a efectos de la selección del ganador de </a:t>
          </a:r>
          <a:r>
            <a:rPr lang="es-ES" sz="1250" b="0" i="0" u="none" kern="1200" dirty="0" err="1">
              <a:effectLst/>
            </a:rPr>
            <a:t>Buy</a:t>
          </a:r>
          <a:r>
            <a:rPr lang="es-ES" sz="1250" b="0" i="0" u="none" kern="1200" dirty="0">
              <a:effectLst/>
            </a:rPr>
            <a:t> Box;</a:t>
          </a:r>
        </a:p>
        <a:p>
          <a:pPr marL="0" lvl="0" indent="0" algn="l" defTabSz="1244600">
            <a:lnSpc>
              <a:spcPct val="90000"/>
            </a:lnSpc>
            <a:spcBef>
              <a:spcPct val="0"/>
            </a:spcBef>
            <a:spcAft>
              <a:spcPct val="35000"/>
            </a:spcAft>
            <a:buNone/>
          </a:pPr>
          <a:r>
            <a:rPr lang="es-ES" sz="1250" b="0" i="0" u="none" kern="1200" dirty="0">
              <a:effectLst/>
            </a:rPr>
            <a:t>- Mostrar una segunda oferta competidora a la del ganador de </a:t>
          </a:r>
          <a:r>
            <a:rPr lang="es-ES" sz="1250" b="0" i="0" u="none" kern="1200" dirty="0" err="1">
              <a:effectLst/>
            </a:rPr>
            <a:t>Buy</a:t>
          </a:r>
          <a:r>
            <a:rPr lang="es-ES" sz="1250" b="0" i="0" u="none" kern="1200" dirty="0">
              <a:effectLst/>
            </a:rPr>
            <a:t> Box si hay una segunda oferta de un vendedor diferente que esté suficientemente diferenciada de la primera en cuanto al precio o la entrega. Ambas ofertas mostrarán la misma información descriptiva y proporcionarán la misma experiencia de compra.</a:t>
          </a:r>
        </a:p>
        <a:p>
          <a:pPr marL="0" lvl="0" indent="0" algn="l" defTabSz="1244600">
            <a:lnSpc>
              <a:spcPct val="90000"/>
            </a:lnSpc>
            <a:spcBef>
              <a:spcPct val="0"/>
            </a:spcBef>
            <a:spcAft>
              <a:spcPct val="35000"/>
            </a:spcAft>
            <a:buNone/>
          </a:pPr>
          <a:r>
            <a:rPr lang="es-ES" sz="1250" b="1" i="0" u="sng" kern="1200" dirty="0">
              <a:effectLst>
                <a:outerShdw blurRad="38100" dist="38100" dir="2700000" algn="tl">
                  <a:srgbClr val="000000">
                    <a:alpha val="43137"/>
                  </a:srgbClr>
                </a:outerShdw>
              </a:effectLst>
            </a:rPr>
            <a:t>- Para dar respuesta a la reserva relativa a Prime, Amazon propuso comprometerse a:</a:t>
          </a:r>
          <a:endParaRPr lang="es-ES" sz="1250" b="0" i="0" u="none" kern="1200" dirty="0">
            <a:effectLst/>
          </a:endParaRPr>
        </a:p>
        <a:p>
          <a:pPr marL="0" lvl="0" indent="0" algn="l" defTabSz="1244600">
            <a:lnSpc>
              <a:spcPct val="90000"/>
            </a:lnSpc>
            <a:spcBef>
              <a:spcPct val="0"/>
            </a:spcBef>
            <a:spcAft>
              <a:spcPct val="35000"/>
            </a:spcAft>
            <a:buNone/>
          </a:pPr>
          <a:r>
            <a:rPr lang="es-ES" sz="1250" b="0" i="0" u="none" kern="1200" dirty="0">
              <a:effectLst/>
            </a:rPr>
            <a:t>- Establecer condiciones y criterios no discriminatorios para la cualificación de sus vendedores y las ofertas a Prime;</a:t>
          </a:r>
        </a:p>
        <a:p>
          <a:pPr marL="0" lvl="0" indent="0" algn="l" defTabSz="1244600">
            <a:lnSpc>
              <a:spcPct val="90000"/>
            </a:lnSpc>
            <a:spcBef>
              <a:spcPct val="0"/>
            </a:spcBef>
            <a:spcAft>
              <a:spcPct val="35000"/>
            </a:spcAft>
            <a:buNone/>
          </a:pPr>
          <a:r>
            <a:rPr lang="es-ES" sz="1250" b="0" i="0" u="none" kern="1200" dirty="0">
              <a:effectLst/>
            </a:rPr>
            <a:t>- Permitir a los vendedores de Prime elegir libremente a cualquier transportista para sus servicios logísticos y de entrega y negociar las condiciones directamente con el transportista de su elección;</a:t>
          </a:r>
        </a:p>
        <a:p>
          <a:pPr marL="0" lvl="0" indent="0" algn="l" defTabSz="1244600">
            <a:lnSpc>
              <a:spcPct val="90000"/>
            </a:lnSpc>
            <a:spcBef>
              <a:spcPct val="0"/>
            </a:spcBef>
            <a:spcAft>
              <a:spcPct val="35000"/>
            </a:spcAft>
            <a:buNone/>
          </a:pPr>
          <a:r>
            <a:rPr lang="es-ES" sz="1250" b="0" i="0" u="none" kern="1200" dirty="0">
              <a:effectLst/>
            </a:rPr>
            <a:t>- No utilizar para sus propios servicios logísticos ninguna información obtenida a través de Prime sobre las condiciones y el rendimiento de terceros transportistas.</a:t>
          </a:r>
        </a:p>
        <a:p>
          <a:pPr marL="0" lvl="0" indent="0" algn="l" defTabSz="1244600">
            <a:lnSpc>
              <a:spcPct val="90000"/>
            </a:lnSpc>
            <a:spcBef>
              <a:spcPct val="0"/>
            </a:spcBef>
            <a:spcAft>
              <a:spcPct val="35000"/>
            </a:spcAft>
            <a:buNone/>
          </a:pPr>
          <a:endParaRPr lang="es-ES" sz="1100" b="0" i="0" u="none" kern="1200" dirty="0">
            <a:effectLst>
              <a:outerShdw blurRad="38100" dist="38100" dir="2700000" algn="tl">
                <a:srgbClr val="000000">
                  <a:alpha val="43137"/>
                </a:srgbClr>
              </a:outerShdw>
            </a:effectLst>
          </a:endParaRPr>
        </a:p>
      </dsp:txBody>
      <dsp:txXfrm>
        <a:off x="0" y="3195"/>
        <a:ext cx="7826703" cy="654847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04BC58-503A-4E36-A683-03EB3D5F8B00}">
      <dsp:nvSpPr>
        <dsp:cNvPr id="0" name=""/>
        <dsp:cNvSpPr/>
      </dsp:nvSpPr>
      <dsp:spPr>
        <a:xfrm>
          <a:off x="0" y="2926"/>
          <a:ext cx="6900512" cy="0"/>
        </a:xfrm>
        <a:prstGeom prst="line">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33AB495-4A85-4B54-BA18-65F28A2D0A8E}">
      <dsp:nvSpPr>
        <dsp:cNvPr id="0" name=""/>
        <dsp:cNvSpPr/>
      </dsp:nvSpPr>
      <dsp:spPr>
        <a:xfrm>
          <a:off x="0" y="2926"/>
          <a:ext cx="6900512" cy="59876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s-ES" sz="2800" kern="1200" dirty="0">
              <a:latin typeface="Aptos" panose="02110004020202020204"/>
              <a:ea typeface="+mn-ea"/>
              <a:cs typeface="+mn-cs"/>
            </a:rPr>
            <a:t>UE – </a:t>
          </a:r>
          <a:r>
            <a:rPr lang="es-ES" sz="2800" kern="1200" dirty="0" err="1">
              <a:latin typeface="Aptos" panose="02110004020202020204"/>
              <a:ea typeface="+mn-ea"/>
              <a:cs typeface="+mn-cs"/>
            </a:rPr>
            <a:t>Amazon´s</a:t>
          </a:r>
          <a:r>
            <a:rPr lang="es-ES" sz="2800" kern="1200" dirty="0">
              <a:latin typeface="Aptos" panose="02110004020202020204"/>
              <a:ea typeface="+mn-ea"/>
              <a:cs typeface="+mn-cs"/>
            </a:rPr>
            <a:t> </a:t>
          </a:r>
          <a:r>
            <a:rPr lang="es-ES" sz="2800" kern="1200" dirty="0" err="1">
              <a:latin typeface="Aptos" panose="02110004020202020204"/>
              <a:ea typeface="+mn-ea"/>
              <a:cs typeface="+mn-cs"/>
            </a:rPr>
            <a:t>finals</a:t>
          </a:r>
          <a:r>
            <a:rPr lang="es-ES" sz="2800" kern="1200" dirty="0">
              <a:latin typeface="Aptos" panose="02110004020202020204"/>
              <a:ea typeface="+mn-ea"/>
              <a:cs typeface="+mn-cs"/>
            </a:rPr>
            <a:t> </a:t>
          </a:r>
          <a:r>
            <a:rPr lang="es-ES" sz="2800" kern="1200" dirty="0" err="1">
              <a:latin typeface="Aptos" panose="02110004020202020204"/>
              <a:ea typeface="+mn-ea"/>
              <a:cs typeface="+mn-cs"/>
            </a:rPr>
            <a:t>commitments</a:t>
          </a:r>
          <a:endParaRPr lang="es-ES" sz="2800" kern="1200" dirty="0">
            <a:latin typeface="Aptos" panose="02110004020202020204"/>
            <a:ea typeface="+mn-ea"/>
            <a:cs typeface="+mn-cs"/>
          </a:endParaRPr>
        </a:p>
        <a:p>
          <a:pPr marL="0" lvl="0" indent="0" algn="l" defTabSz="1244600">
            <a:lnSpc>
              <a:spcPct val="90000"/>
            </a:lnSpc>
            <a:spcBef>
              <a:spcPct val="0"/>
            </a:spcBef>
            <a:spcAft>
              <a:spcPct val="35000"/>
            </a:spcAft>
            <a:buNone/>
          </a:pPr>
          <a:r>
            <a:rPr lang="es-ES" sz="1400" b="0" i="0" kern="1200" dirty="0"/>
            <a:t>A finales de 2022 Amazon, tras comprobar la Comisión sus compromisos y consultar a terceros interesados, presentó resultados. A la luz de estos, Amazon modificó la propuesta inicial y se comprometió finalmente a:</a:t>
          </a:r>
        </a:p>
        <a:p>
          <a:pPr marL="0" lvl="0" indent="0" algn="l" defTabSz="1244600">
            <a:lnSpc>
              <a:spcPct val="90000"/>
            </a:lnSpc>
            <a:spcBef>
              <a:spcPct val="0"/>
            </a:spcBef>
            <a:spcAft>
              <a:spcPct val="35000"/>
            </a:spcAft>
            <a:buNone/>
          </a:pPr>
          <a:r>
            <a:rPr lang="es-ES" sz="1400" b="0" i="0" kern="1200" dirty="0"/>
            <a:t>- </a:t>
          </a:r>
          <a:r>
            <a:rPr lang="es-ES" sz="1400" b="1" i="0" u="sng" kern="1200" dirty="0">
              <a:effectLst>
                <a:outerShdw blurRad="38100" dist="38100" dir="2700000" algn="tl">
                  <a:srgbClr val="000000">
                    <a:alpha val="43137"/>
                  </a:srgbClr>
                </a:outerShdw>
              </a:effectLst>
            </a:rPr>
            <a:t>Mejorar la presentación de la segunda oferta competidora de </a:t>
          </a:r>
          <a:r>
            <a:rPr lang="es-ES" sz="1400" b="1" i="0" u="sng" kern="1200" dirty="0" err="1">
              <a:effectLst>
                <a:outerShdw blurRad="38100" dist="38100" dir="2700000" algn="tl">
                  <a:srgbClr val="000000">
                    <a:alpha val="43137"/>
                  </a:srgbClr>
                </a:outerShdw>
              </a:effectLst>
            </a:rPr>
            <a:t>Buy</a:t>
          </a:r>
          <a:r>
            <a:rPr lang="es-ES" sz="1400" b="1" i="0" u="sng" kern="1200" dirty="0">
              <a:effectLst>
                <a:outerShdw blurRad="38100" dist="38100" dir="2700000" algn="tl">
                  <a:srgbClr val="000000">
                    <a:alpha val="43137"/>
                  </a:srgbClr>
                </a:outerShdw>
              </a:effectLst>
            </a:rPr>
            <a:t> Box</a:t>
          </a:r>
          <a:r>
            <a:rPr lang="es-ES" sz="1400" b="0" i="0" kern="1200" dirty="0"/>
            <a:t>, presentándola de forma más destacada, e incluir un mecanismo de revisión en caso de que la presentación no atraiga la atención adecuada de los consumidores;</a:t>
          </a:r>
        </a:p>
        <a:p>
          <a:pPr marL="0" lvl="0" indent="0" algn="l" defTabSz="1244600">
            <a:lnSpc>
              <a:spcPct val="90000"/>
            </a:lnSpc>
            <a:spcBef>
              <a:spcPct val="0"/>
            </a:spcBef>
            <a:spcAft>
              <a:spcPct val="35000"/>
            </a:spcAft>
            <a:buNone/>
          </a:pPr>
          <a:r>
            <a:rPr lang="es-ES" sz="1400" b="0" i="0" kern="1200" dirty="0"/>
            <a:t>- </a:t>
          </a:r>
          <a:r>
            <a:rPr lang="es-ES" sz="1400" b="1" i="0" u="sng" kern="1200" dirty="0">
              <a:effectLst>
                <a:outerShdw blurRad="38100" dist="38100" dir="2700000" algn="tl">
                  <a:srgbClr val="000000">
                    <a:alpha val="43137"/>
                  </a:srgbClr>
                </a:outerShdw>
              </a:effectLst>
            </a:rPr>
            <a:t>Aumentar la transparencia y los flujos tempranos de información </a:t>
          </a:r>
          <a:r>
            <a:rPr lang="es-ES" sz="1400" b="0" i="0" kern="1200" dirty="0"/>
            <a:t>a los vendedores y transportistas sobre los compromisos y los derechos recientemente adquiridos, permitiendo, entre otras cosas, el cambio temprano de los vendedores a transportistas independientes;</a:t>
          </a:r>
        </a:p>
        <a:p>
          <a:pPr marL="0" lvl="0" indent="0" algn="l" defTabSz="1244600">
            <a:lnSpc>
              <a:spcPct val="90000"/>
            </a:lnSpc>
            <a:spcBef>
              <a:spcPct val="0"/>
            </a:spcBef>
            <a:spcAft>
              <a:spcPct val="35000"/>
            </a:spcAft>
            <a:buNone/>
          </a:pPr>
          <a:r>
            <a:rPr lang="es-ES" sz="1400" b="0" i="0" kern="1200" dirty="0"/>
            <a:t> - Poner los </a:t>
          </a:r>
          <a:r>
            <a:rPr lang="es-ES" sz="1400" b="0" i="0" u="sng" kern="1200" dirty="0"/>
            <a:t>medios para que </a:t>
          </a:r>
          <a:r>
            <a:rPr lang="es-ES" sz="1400" b="1" i="0" u="sng" kern="1200" dirty="0">
              <a:effectLst>
                <a:outerShdw blurRad="38100" dist="38100" dir="2700000" algn="tl">
                  <a:srgbClr val="000000">
                    <a:alpha val="43137"/>
                  </a:srgbClr>
                </a:outerShdw>
              </a:effectLst>
            </a:rPr>
            <a:t>los transportistas independientes se pongan directamente en contacto con sus clientes de Amazon</a:t>
          </a:r>
          <a:r>
            <a:rPr lang="es-ES" sz="1400" b="0" i="0" kern="1200" dirty="0"/>
            <a:t>, de conformidad con las normas de protección de datos, permitiéndoles prestar servicios de entrega equivalentes a los ofrecidos por Amazon;</a:t>
          </a:r>
        </a:p>
        <a:p>
          <a:pPr marL="0" lvl="0" indent="0" algn="l" defTabSz="1244600">
            <a:lnSpc>
              <a:spcPct val="90000"/>
            </a:lnSpc>
            <a:spcBef>
              <a:spcPct val="0"/>
            </a:spcBef>
            <a:spcAft>
              <a:spcPct val="35000"/>
            </a:spcAft>
            <a:buNone/>
          </a:pPr>
          <a:r>
            <a:rPr lang="es-ES" sz="1400" b="1" i="0" kern="1200" dirty="0">
              <a:effectLst>
                <a:outerShdw blurRad="38100" dist="38100" dir="2700000" algn="tl">
                  <a:srgbClr val="000000">
                    <a:alpha val="43137"/>
                  </a:srgbClr>
                </a:outerShdw>
              </a:effectLst>
            </a:rPr>
            <a:t>- </a:t>
          </a:r>
          <a:r>
            <a:rPr lang="es-ES" sz="1400" b="1" i="0" u="sng" kern="1200" dirty="0">
              <a:effectLst>
                <a:outerShdw blurRad="38100" dist="38100" dir="2700000" algn="tl">
                  <a:srgbClr val="000000">
                    <a:alpha val="43137"/>
                  </a:srgbClr>
                </a:outerShdw>
              </a:effectLst>
            </a:rPr>
            <a:t>Mejorar la protección de los datos de los transportistas </a:t>
          </a:r>
          <a:r>
            <a:rPr lang="es-ES" sz="1400" b="0" i="0" kern="1200" dirty="0"/>
            <a:t>frente al uso por parte de los servicios logísticos de Amazon competidores, en particular en lo que se refiere a la información sobre el perfil de la carga;</a:t>
          </a:r>
        </a:p>
        <a:p>
          <a:pPr marL="0" lvl="0" indent="0" algn="l" defTabSz="1244600">
            <a:lnSpc>
              <a:spcPct val="90000"/>
            </a:lnSpc>
            <a:spcBef>
              <a:spcPct val="0"/>
            </a:spcBef>
            <a:spcAft>
              <a:spcPct val="35000"/>
            </a:spcAft>
            <a:buNone/>
          </a:pPr>
          <a:r>
            <a:rPr lang="es-ES" sz="1400" b="0" i="0" kern="1200" dirty="0"/>
            <a:t>- </a:t>
          </a:r>
          <a:r>
            <a:rPr lang="es-ES" sz="1400" b="1" i="0" kern="1200" dirty="0">
              <a:effectLst>
                <a:outerShdw blurRad="38100" dist="38100" dir="2700000" algn="tl">
                  <a:srgbClr val="000000">
                    <a:alpha val="43137"/>
                  </a:srgbClr>
                </a:outerShdw>
              </a:effectLst>
            </a:rPr>
            <a:t>Ampliar las competencias del administrador encargado de la supervisión </a:t>
          </a:r>
          <a:r>
            <a:rPr lang="es-ES" sz="1400" b="0" i="0" kern="1200" dirty="0"/>
            <a:t>mediante la introducción de nuevas obligaciones de notificación;</a:t>
          </a:r>
        </a:p>
        <a:p>
          <a:pPr marL="0" lvl="0" indent="0" algn="l" defTabSz="1244600">
            <a:lnSpc>
              <a:spcPct val="90000"/>
            </a:lnSpc>
            <a:spcBef>
              <a:spcPct val="0"/>
            </a:spcBef>
            <a:spcAft>
              <a:spcPct val="35000"/>
            </a:spcAft>
            <a:buNone/>
          </a:pPr>
          <a:r>
            <a:rPr lang="es-ES" sz="1400" b="0" i="0" kern="1200" dirty="0"/>
            <a:t>- Introducir un </a:t>
          </a:r>
          <a:r>
            <a:rPr lang="es-ES" sz="1400" b="1" i="0" kern="1200" dirty="0">
              <a:effectLst>
                <a:outerShdw blurRad="38100" dist="38100" dir="2700000" algn="tl">
                  <a:srgbClr val="000000">
                    <a:alpha val="43137"/>
                  </a:srgbClr>
                </a:outerShdw>
              </a:effectLst>
            </a:rPr>
            <a:t>mecanismo de reclamaciones centralizado</a:t>
          </a:r>
          <a:r>
            <a:rPr lang="es-ES" sz="1400" b="0" i="0" kern="1200" dirty="0"/>
            <a:t>, abierto a todos los vendedores y transportistas en caso de sospecha de incumplimiento de los compromisos.</a:t>
          </a:r>
        </a:p>
        <a:p>
          <a:pPr marL="0" lvl="0" indent="0" algn="l" defTabSz="1244600">
            <a:lnSpc>
              <a:spcPct val="90000"/>
            </a:lnSpc>
            <a:spcBef>
              <a:spcPct val="0"/>
            </a:spcBef>
            <a:spcAft>
              <a:spcPct val="35000"/>
            </a:spcAft>
            <a:buNone/>
          </a:pPr>
          <a:r>
            <a:rPr lang="es-ES" sz="1400" b="0" i="0" kern="1200" dirty="0"/>
            <a:t>- </a:t>
          </a:r>
          <a:r>
            <a:rPr lang="es-ES" sz="1400" b="1" i="0" kern="1200" dirty="0">
              <a:effectLst>
                <a:outerShdw blurRad="38100" dist="38100" dir="2700000" algn="tl">
                  <a:srgbClr val="000000">
                    <a:alpha val="43137"/>
                  </a:srgbClr>
                </a:outerShdw>
              </a:effectLst>
            </a:rPr>
            <a:t>Ampliar a siete años</a:t>
          </a:r>
          <a:r>
            <a:rPr lang="es-ES" sz="1400" b="0" i="0" kern="1200" dirty="0"/>
            <a:t>, en lugar de los cinco inicialmente propuestos, </a:t>
          </a:r>
          <a:r>
            <a:rPr lang="es-ES" sz="1400" b="1" i="0" kern="1200" dirty="0">
              <a:effectLst>
                <a:outerShdw blurRad="38100" dist="38100" dir="2700000" algn="tl">
                  <a:srgbClr val="000000">
                    <a:alpha val="43137"/>
                  </a:srgbClr>
                </a:outerShdw>
              </a:effectLst>
            </a:rPr>
            <a:t>la duración de los compromisos relativos a Prime y a la segunda oferta competidora de </a:t>
          </a:r>
          <a:r>
            <a:rPr lang="es-ES" sz="1400" b="1" i="0" kern="1200" dirty="0" err="1">
              <a:effectLst>
                <a:outerShdw blurRad="38100" dist="38100" dir="2700000" algn="tl">
                  <a:srgbClr val="000000">
                    <a:alpha val="43137"/>
                  </a:srgbClr>
                </a:outerShdw>
              </a:effectLst>
            </a:rPr>
            <a:t>Buy</a:t>
          </a:r>
          <a:r>
            <a:rPr lang="es-ES" sz="1400" b="1" i="0" kern="1200" dirty="0">
              <a:effectLst>
                <a:outerShdw blurRad="38100" dist="38100" dir="2700000" algn="tl">
                  <a:srgbClr val="000000">
                    <a:alpha val="43137"/>
                  </a:srgbClr>
                </a:outerShdw>
              </a:effectLst>
            </a:rPr>
            <a:t> Box</a:t>
          </a:r>
          <a:r>
            <a:rPr lang="es-ES" sz="1400" b="0" i="0" kern="1200" dirty="0"/>
            <a:t>.</a:t>
          </a:r>
        </a:p>
        <a:p>
          <a:pPr marL="0" lvl="0" indent="0" algn="l" defTabSz="1244600">
            <a:lnSpc>
              <a:spcPct val="90000"/>
            </a:lnSpc>
            <a:spcBef>
              <a:spcPct val="0"/>
            </a:spcBef>
            <a:spcAft>
              <a:spcPct val="35000"/>
            </a:spcAft>
            <a:buNone/>
          </a:pPr>
          <a:endParaRPr lang="es-ES" sz="1300" b="0" i="0" u="none" kern="1200" dirty="0">
            <a:effectLst>
              <a:outerShdw blurRad="38100" dist="38100" dir="2700000" algn="tl">
                <a:srgbClr val="000000">
                  <a:alpha val="43137"/>
                </a:srgbClr>
              </a:outerShdw>
            </a:effectLst>
          </a:endParaRPr>
        </a:p>
      </dsp:txBody>
      <dsp:txXfrm>
        <a:off x="0" y="2926"/>
        <a:ext cx="6900512" cy="598762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D5950A-2D40-42C0-BED1-E4847A64AF8F}">
      <dsp:nvSpPr>
        <dsp:cNvPr id="0" name=""/>
        <dsp:cNvSpPr/>
      </dsp:nvSpPr>
      <dsp:spPr>
        <a:xfrm>
          <a:off x="0" y="0"/>
          <a:ext cx="6900512" cy="0"/>
        </a:xfrm>
        <a:prstGeom prst="line">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C16B524-A108-4E1D-A225-8D11A671780C}">
      <dsp:nvSpPr>
        <dsp:cNvPr id="0" name=""/>
        <dsp:cNvSpPr/>
      </dsp:nvSpPr>
      <dsp:spPr>
        <a:xfrm>
          <a:off x="0" y="0"/>
          <a:ext cx="6900512" cy="55361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s-ES" sz="2800" kern="1200" dirty="0" err="1">
              <a:latin typeface="Aptos" panose="02110004020202020204"/>
              <a:ea typeface="+mn-ea"/>
              <a:cs typeface="+mn-cs"/>
            </a:rPr>
            <a:t>Amazon´s</a:t>
          </a:r>
          <a:r>
            <a:rPr lang="es-ES" sz="2800" kern="1200" dirty="0">
              <a:latin typeface="Aptos" panose="02110004020202020204"/>
              <a:ea typeface="+mn-ea"/>
              <a:cs typeface="+mn-cs"/>
            </a:rPr>
            <a:t> </a:t>
          </a:r>
          <a:r>
            <a:rPr lang="es-ES" sz="2800" kern="1200" dirty="0" err="1">
              <a:latin typeface="Aptos" panose="02110004020202020204"/>
              <a:ea typeface="+mn-ea"/>
              <a:cs typeface="+mn-cs"/>
            </a:rPr>
            <a:t>finals</a:t>
          </a:r>
          <a:r>
            <a:rPr lang="es-ES" sz="2800" kern="1200" dirty="0">
              <a:latin typeface="Aptos" panose="02110004020202020204"/>
              <a:ea typeface="+mn-ea"/>
              <a:cs typeface="+mn-cs"/>
            </a:rPr>
            <a:t> </a:t>
          </a:r>
          <a:r>
            <a:rPr lang="es-ES" sz="2800" kern="1200" dirty="0" err="1">
              <a:latin typeface="Aptos" panose="02110004020202020204"/>
              <a:ea typeface="+mn-ea"/>
              <a:cs typeface="+mn-cs"/>
            </a:rPr>
            <a:t>commitments</a:t>
          </a:r>
          <a:r>
            <a:rPr lang="es-ES" sz="2800" kern="1200" dirty="0">
              <a:latin typeface="Aptos" panose="02110004020202020204"/>
              <a:ea typeface="+mn-ea"/>
              <a:cs typeface="+mn-cs"/>
            </a:rPr>
            <a:t>. </a:t>
          </a:r>
          <a:r>
            <a:rPr lang="es-ES" sz="2800" kern="1200" dirty="0" err="1">
              <a:latin typeface="Aptos" panose="02110004020202020204"/>
              <a:ea typeface="+mn-ea"/>
              <a:cs typeface="+mn-cs"/>
            </a:rPr>
            <a:t>Conclusions</a:t>
          </a:r>
          <a:endParaRPr lang="es-ES" sz="2800" kern="1200" dirty="0">
            <a:latin typeface="Aptos" panose="02110004020202020204"/>
            <a:ea typeface="+mn-ea"/>
            <a:cs typeface="+mn-cs"/>
          </a:endParaRPr>
        </a:p>
        <a:p>
          <a:pPr marL="0" lvl="0" indent="0" algn="l" defTabSz="1244600">
            <a:lnSpc>
              <a:spcPct val="90000"/>
            </a:lnSpc>
            <a:spcBef>
              <a:spcPct val="0"/>
            </a:spcBef>
            <a:spcAft>
              <a:spcPct val="35000"/>
            </a:spcAft>
            <a:buNone/>
          </a:pPr>
          <a:r>
            <a:rPr lang="es-ES" sz="1400" b="0" i="0" kern="1200" dirty="0"/>
            <a:t>La Comisión constató que estos compromisos garantizan que Amazon no utilice los datos de los vendedores del mercado para sus propias operaciones minoristas y que conceda acceso no discriminatorio a </a:t>
          </a:r>
          <a:r>
            <a:rPr lang="es-ES" sz="1400" b="0" i="0" kern="1200" dirty="0" err="1"/>
            <a:t>Buy</a:t>
          </a:r>
          <a:r>
            <a:rPr lang="es-ES" sz="1400" b="0" i="0" kern="1200" dirty="0"/>
            <a:t> Box y Prime. La Comisión ha decidido hacerlos jurídicamente vinculantes para Amazon.</a:t>
          </a:r>
        </a:p>
        <a:p>
          <a:pPr marL="0" lvl="0" indent="0" algn="l" defTabSz="1244600">
            <a:lnSpc>
              <a:spcPct val="90000"/>
            </a:lnSpc>
            <a:spcBef>
              <a:spcPct val="0"/>
            </a:spcBef>
            <a:spcAft>
              <a:spcPct val="35000"/>
            </a:spcAft>
            <a:buNone/>
          </a:pPr>
          <a:r>
            <a:rPr lang="es-ES" sz="1400" b="0" i="0" kern="1200" dirty="0"/>
            <a:t>Los compromisos ofrecidos cubren todos los mercados actuales y futuros de Amazon en el Espacio Económico Europeo. Excluyen a Italia de los compromisos relativos a </a:t>
          </a:r>
          <a:r>
            <a:rPr lang="es-ES" sz="1400" b="0" i="0" kern="1200" dirty="0" err="1"/>
            <a:t>Buy</a:t>
          </a:r>
          <a:r>
            <a:rPr lang="es-ES" sz="1400" b="0" i="0" kern="1200" dirty="0"/>
            <a:t> Box y Prime.</a:t>
          </a:r>
        </a:p>
        <a:p>
          <a:pPr marL="0" lvl="0" indent="0" algn="l" defTabSz="1244600">
            <a:lnSpc>
              <a:spcPct val="90000"/>
            </a:lnSpc>
            <a:spcBef>
              <a:spcPct val="0"/>
            </a:spcBef>
            <a:spcAft>
              <a:spcPct val="35000"/>
            </a:spcAft>
            <a:buNone/>
          </a:pPr>
          <a:r>
            <a:rPr lang="es-ES" sz="1600" b="1" i="0" u="sng" kern="1200" dirty="0">
              <a:effectLst>
                <a:outerShdw blurRad="38100" dist="38100" dir="2700000" algn="tl">
                  <a:srgbClr val="000000">
                    <a:alpha val="43137"/>
                  </a:srgbClr>
                </a:outerShdw>
              </a:effectLst>
            </a:rPr>
            <a:t>Los compromisos definitivos permanecerán en vigor durante siete años en relación con Prime y la presentación de la segunda oferta competidora de </a:t>
          </a:r>
          <a:r>
            <a:rPr lang="es-ES" sz="1600" b="1" i="0" u="sng" kern="1200" dirty="0" err="1">
              <a:effectLst>
                <a:outerShdw blurRad="38100" dist="38100" dir="2700000" algn="tl">
                  <a:srgbClr val="000000">
                    <a:alpha val="43137"/>
                  </a:srgbClr>
                </a:outerShdw>
              </a:effectLst>
            </a:rPr>
            <a:t>Buy</a:t>
          </a:r>
          <a:r>
            <a:rPr lang="es-ES" sz="1600" b="1" i="0" u="sng" kern="1200" dirty="0">
              <a:effectLst>
                <a:outerShdw blurRad="38100" dist="38100" dir="2700000" algn="tl">
                  <a:srgbClr val="000000">
                    <a:alpha val="43137"/>
                  </a:srgbClr>
                </a:outerShdw>
              </a:effectLst>
            </a:rPr>
            <a:t> Box, y cinco años en el caso del resto de los compromisos. Bajo la supervisión de la Comisión, un administrador independiente se encargará de comprobar la aplicación y el cumplimiento de los compromisos.</a:t>
          </a:r>
        </a:p>
        <a:p>
          <a:pPr marL="0" lvl="0" indent="0" algn="l" defTabSz="1244600">
            <a:lnSpc>
              <a:spcPct val="90000"/>
            </a:lnSpc>
            <a:spcBef>
              <a:spcPct val="0"/>
            </a:spcBef>
            <a:spcAft>
              <a:spcPct val="35000"/>
            </a:spcAft>
            <a:buNone/>
          </a:pPr>
          <a:endParaRPr lang="es-ES" sz="1400" b="0" i="0" kern="1200" dirty="0"/>
        </a:p>
        <a:p>
          <a:pPr marL="0" lvl="0" indent="0" algn="just" defTabSz="1244600">
            <a:lnSpc>
              <a:spcPct val="90000"/>
            </a:lnSpc>
            <a:spcBef>
              <a:spcPct val="0"/>
            </a:spcBef>
            <a:spcAft>
              <a:spcPct val="35000"/>
            </a:spcAft>
            <a:buNone/>
          </a:pPr>
          <a:r>
            <a:rPr lang="es-ES" sz="1600" b="0" i="0" kern="1200" dirty="0"/>
            <a:t>Si Amazon los incumpliera, </a:t>
          </a:r>
          <a:r>
            <a:rPr lang="es-ES" sz="1600" b="1" i="0" u="sng" kern="1200" dirty="0">
              <a:effectLst>
                <a:outerShdw blurRad="38100" dist="38100" dir="2700000" algn="tl">
                  <a:srgbClr val="000000">
                    <a:alpha val="43137"/>
                  </a:srgbClr>
                </a:outerShdw>
              </a:effectLst>
            </a:rPr>
            <a:t>la Comisión podría imponer una multa de hasta el 10 % del volumen de negocios total anual de Amazon, sin tener que constatar una infracción de las normas de defensa de la competencia de la UE, o una multa coercitiva del 5 % del volumen de negocios diario de Amazon por cada día de incumplimiento</a:t>
          </a:r>
          <a:r>
            <a:rPr lang="es-ES" sz="1600" b="0" i="0" kern="1200" dirty="0"/>
            <a:t>.</a:t>
          </a:r>
          <a:endParaRPr lang="es-ES" sz="1600" b="0" i="0" u="none" kern="1200" dirty="0">
            <a:effectLst>
              <a:outerShdw blurRad="38100" dist="38100" dir="2700000" algn="tl">
                <a:srgbClr val="000000">
                  <a:alpha val="43137"/>
                </a:srgbClr>
              </a:outerShdw>
            </a:effectLst>
          </a:endParaRPr>
        </a:p>
      </dsp:txBody>
      <dsp:txXfrm>
        <a:off x="0" y="0"/>
        <a:ext cx="6900512" cy="553614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2B49E0A-CFF5-6129-5BF0-6BC8EC7B08AB}"/>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91EC27F4-261A-C113-EF97-8AE1D71F079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CA64D04A-044D-55F5-4085-0741AD150500}"/>
              </a:ext>
            </a:extLst>
          </p:cNvPr>
          <p:cNvSpPr>
            <a:spLocks noGrp="1"/>
          </p:cNvSpPr>
          <p:nvPr>
            <p:ph type="dt" sz="half" idx="10"/>
          </p:nvPr>
        </p:nvSpPr>
        <p:spPr/>
        <p:txBody>
          <a:bodyPr/>
          <a:lstStyle/>
          <a:p>
            <a:fld id="{C9F1FC1C-E9A9-4755-90A7-A353A96B8078}" type="datetimeFigureOut">
              <a:rPr lang="es-ES" smtClean="0"/>
              <a:t>18/03/2024</a:t>
            </a:fld>
            <a:endParaRPr lang="es-ES" dirty="0"/>
          </a:p>
        </p:txBody>
      </p:sp>
      <p:sp>
        <p:nvSpPr>
          <p:cNvPr id="5" name="Marcador de pie de página 4">
            <a:extLst>
              <a:ext uri="{FF2B5EF4-FFF2-40B4-BE49-F238E27FC236}">
                <a16:creationId xmlns:a16="http://schemas.microsoft.com/office/drawing/2014/main" id="{B1514862-69B1-A5E6-AC7B-455C076859AE}"/>
              </a:ext>
            </a:extLst>
          </p:cNvPr>
          <p:cNvSpPr>
            <a:spLocks noGrp="1"/>
          </p:cNvSpPr>
          <p:nvPr>
            <p:ph type="ftr" sz="quarter" idx="11"/>
          </p:nvPr>
        </p:nvSpPr>
        <p:spPr/>
        <p:txBody>
          <a:bodyPr/>
          <a:lstStyle/>
          <a:p>
            <a:endParaRPr lang="es-ES" dirty="0"/>
          </a:p>
        </p:txBody>
      </p:sp>
      <p:sp>
        <p:nvSpPr>
          <p:cNvPr id="6" name="Marcador de número de diapositiva 5">
            <a:extLst>
              <a:ext uri="{FF2B5EF4-FFF2-40B4-BE49-F238E27FC236}">
                <a16:creationId xmlns:a16="http://schemas.microsoft.com/office/drawing/2014/main" id="{EF3B0A8E-F4D5-CEBB-EE53-F46456FC7F33}"/>
              </a:ext>
            </a:extLst>
          </p:cNvPr>
          <p:cNvSpPr>
            <a:spLocks noGrp="1"/>
          </p:cNvSpPr>
          <p:nvPr>
            <p:ph type="sldNum" sz="quarter" idx="12"/>
          </p:nvPr>
        </p:nvSpPr>
        <p:spPr/>
        <p:txBody>
          <a:bodyPr/>
          <a:lstStyle/>
          <a:p>
            <a:fld id="{8D8CD840-57FA-4A04-8922-C167045D7604}" type="slidenum">
              <a:rPr lang="es-ES" smtClean="0"/>
              <a:t>‹Nº›</a:t>
            </a:fld>
            <a:endParaRPr lang="es-ES" dirty="0"/>
          </a:p>
        </p:txBody>
      </p:sp>
    </p:spTree>
    <p:extLst>
      <p:ext uri="{BB962C8B-B14F-4D97-AF65-F5344CB8AC3E}">
        <p14:creationId xmlns:p14="http://schemas.microsoft.com/office/powerpoint/2010/main" val="2035174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9B2F34-7988-3FD5-9B57-A17AA719FD6D}"/>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996D67AC-254B-BCED-DACC-131486BC79A0}"/>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D9C79DC-08C8-245F-5763-D7486B31D57E}"/>
              </a:ext>
            </a:extLst>
          </p:cNvPr>
          <p:cNvSpPr>
            <a:spLocks noGrp="1"/>
          </p:cNvSpPr>
          <p:nvPr>
            <p:ph type="dt" sz="half" idx="10"/>
          </p:nvPr>
        </p:nvSpPr>
        <p:spPr/>
        <p:txBody>
          <a:bodyPr/>
          <a:lstStyle/>
          <a:p>
            <a:fld id="{C9F1FC1C-E9A9-4755-90A7-A353A96B8078}" type="datetimeFigureOut">
              <a:rPr lang="es-ES" smtClean="0"/>
              <a:t>18/03/2024</a:t>
            </a:fld>
            <a:endParaRPr lang="es-ES" dirty="0"/>
          </a:p>
        </p:txBody>
      </p:sp>
      <p:sp>
        <p:nvSpPr>
          <p:cNvPr id="5" name="Marcador de pie de página 4">
            <a:extLst>
              <a:ext uri="{FF2B5EF4-FFF2-40B4-BE49-F238E27FC236}">
                <a16:creationId xmlns:a16="http://schemas.microsoft.com/office/drawing/2014/main" id="{E78EE52A-F481-0C44-2ADB-961FD267F58A}"/>
              </a:ext>
            </a:extLst>
          </p:cNvPr>
          <p:cNvSpPr>
            <a:spLocks noGrp="1"/>
          </p:cNvSpPr>
          <p:nvPr>
            <p:ph type="ftr" sz="quarter" idx="11"/>
          </p:nvPr>
        </p:nvSpPr>
        <p:spPr/>
        <p:txBody>
          <a:bodyPr/>
          <a:lstStyle/>
          <a:p>
            <a:endParaRPr lang="es-ES" dirty="0"/>
          </a:p>
        </p:txBody>
      </p:sp>
      <p:sp>
        <p:nvSpPr>
          <p:cNvPr id="6" name="Marcador de número de diapositiva 5">
            <a:extLst>
              <a:ext uri="{FF2B5EF4-FFF2-40B4-BE49-F238E27FC236}">
                <a16:creationId xmlns:a16="http://schemas.microsoft.com/office/drawing/2014/main" id="{61910356-5BD4-D18D-3643-60AFD09994D3}"/>
              </a:ext>
            </a:extLst>
          </p:cNvPr>
          <p:cNvSpPr>
            <a:spLocks noGrp="1"/>
          </p:cNvSpPr>
          <p:nvPr>
            <p:ph type="sldNum" sz="quarter" idx="12"/>
          </p:nvPr>
        </p:nvSpPr>
        <p:spPr/>
        <p:txBody>
          <a:bodyPr/>
          <a:lstStyle/>
          <a:p>
            <a:fld id="{8D8CD840-57FA-4A04-8922-C167045D7604}" type="slidenum">
              <a:rPr lang="es-ES" smtClean="0"/>
              <a:t>‹Nº›</a:t>
            </a:fld>
            <a:endParaRPr lang="es-ES" dirty="0"/>
          </a:p>
        </p:txBody>
      </p:sp>
    </p:spTree>
    <p:extLst>
      <p:ext uri="{BB962C8B-B14F-4D97-AF65-F5344CB8AC3E}">
        <p14:creationId xmlns:p14="http://schemas.microsoft.com/office/powerpoint/2010/main" val="2394609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FCF4FBB3-0FD9-6FA9-0C98-2F75B2CE63CF}"/>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94B565A9-AC44-CBC0-BD09-DEA7283B714A}"/>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16EC5BB7-71B0-C8CA-9C58-B222467CDFE9}"/>
              </a:ext>
            </a:extLst>
          </p:cNvPr>
          <p:cNvSpPr>
            <a:spLocks noGrp="1"/>
          </p:cNvSpPr>
          <p:nvPr>
            <p:ph type="dt" sz="half" idx="10"/>
          </p:nvPr>
        </p:nvSpPr>
        <p:spPr/>
        <p:txBody>
          <a:bodyPr/>
          <a:lstStyle/>
          <a:p>
            <a:fld id="{C9F1FC1C-E9A9-4755-90A7-A353A96B8078}" type="datetimeFigureOut">
              <a:rPr lang="es-ES" smtClean="0"/>
              <a:t>18/03/2024</a:t>
            </a:fld>
            <a:endParaRPr lang="es-ES" dirty="0"/>
          </a:p>
        </p:txBody>
      </p:sp>
      <p:sp>
        <p:nvSpPr>
          <p:cNvPr id="5" name="Marcador de pie de página 4">
            <a:extLst>
              <a:ext uri="{FF2B5EF4-FFF2-40B4-BE49-F238E27FC236}">
                <a16:creationId xmlns:a16="http://schemas.microsoft.com/office/drawing/2014/main" id="{83A488BF-C9FD-15BA-7B44-FFA4659A05AF}"/>
              </a:ext>
            </a:extLst>
          </p:cNvPr>
          <p:cNvSpPr>
            <a:spLocks noGrp="1"/>
          </p:cNvSpPr>
          <p:nvPr>
            <p:ph type="ftr" sz="quarter" idx="11"/>
          </p:nvPr>
        </p:nvSpPr>
        <p:spPr/>
        <p:txBody>
          <a:bodyPr/>
          <a:lstStyle/>
          <a:p>
            <a:endParaRPr lang="es-ES" dirty="0"/>
          </a:p>
        </p:txBody>
      </p:sp>
      <p:sp>
        <p:nvSpPr>
          <p:cNvPr id="6" name="Marcador de número de diapositiva 5">
            <a:extLst>
              <a:ext uri="{FF2B5EF4-FFF2-40B4-BE49-F238E27FC236}">
                <a16:creationId xmlns:a16="http://schemas.microsoft.com/office/drawing/2014/main" id="{3EF9B652-30E5-FE51-FBC7-FB1EB3272404}"/>
              </a:ext>
            </a:extLst>
          </p:cNvPr>
          <p:cNvSpPr>
            <a:spLocks noGrp="1"/>
          </p:cNvSpPr>
          <p:nvPr>
            <p:ph type="sldNum" sz="quarter" idx="12"/>
          </p:nvPr>
        </p:nvSpPr>
        <p:spPr/>
        <p:txBody>
          <a:bodyPr/>
          <a:lstStyle/>
          <a:p>
            <a:fld id="{8D8CD840-57FA-4A04-8922-C167045D7604}" type="slidenum">
              <a:rPr lang="es-ES" smtClean="0"/>
              <a:t>‹Nº›</a:t>
            </a:fld>
            <a:endParaRPr lang="es-ES" dirty="0"/>
          </a:p>
        </p:txBody>
      </p:sp>
    </p:spTree>
    <p:extLst>
      <p:ext uri="{BB962C8B-B14F-4D97-AF65-F5344CB8AC3E}">
        <p14:creationId xmlns:p14="http://schemas.microsoft.com/office/powerpoint/2010/main" val="2031083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F7B3CD9-4062-93D3-C4C8-5B08D7B2A6D9}"/>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060F8049-96C3-8251-743A-22A1541064AF}"/>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8CFBC1B8-ECE3-A6A0-9D17-9B4DDC17C009}"/>
              </a:ext>
            </a:extLst>
          </p:cNvPr>
          <p:cNvSpPr>
            <a:spLocks noGrp="1"/>
          </p:cNvSpPr>
          <p:nvPr>
            <p:ph type="dt" sz="half" idx="10"/>
          </p:nvPr>
        </p:nvSpPr>
        <p:spPr/>
        <p:txBody>
          <a:bodyPr/>
          <a:lstStyle/>
          <a:p>
            <a:fld id="{C9F1FC1C-E9A9-4755-90A7-A353A96B8078}" type="datetimeFigureOut">
              <a:rPr lang="es-ES" smtClean="0"/>
              <a:t>18/03/2024</a:t>
            </a:fld>
            <a:endParaRPr lang="es-ES" dirty="0"/>
          </a:p>
        </p:txBody>
      </p:sp>
      <p:sp>
        <p:nvSpPr>
          <p:cNvPr id="5" name="Marcador de pie de página 4">
            <a:extLst>
              <a:ext uri="{FF2B5EF4-FFF2-40B4-BE49-F238E27FC236}">
                <a16:creationId xmlns:a16="http://schemas.microsoft.com/office/drawing/2014/main" id="{DFA29E95-1E79-258D-0A9C-6D89651EC3A8}"/>
              </a:ext>
            </a:extLst>
          </p:cNvPr>
          <p:cNvSpPr>
            <a:spLocks noGrp="1"/>
          </p:cNvSpPr>
          <p:nvPr>
            <p:ph type="ftr" sz="quarter" idx="11"/>
          </p:nvPr>
        </p:nvSpPr>
        <p:spPr/>
        <p:txBody>
          <a:bodyPr/>
          <a:lstStyle/>
          <a:p>
            <a:endParaRPr lang="es-ES" dirty="0"/>
          </a:p>
        </p:txBody>
      </p:sp>
      <p:sp>
        <p:nvSpPr>
          <p:cNvPr id="6" name="Marcador de número de diapositiva 5">
            <a:extLst>
              <a:ext uri="{FF2B5EF4-FFF2-40B4-BE49-F238E27FC236}">
                <a16:creationId xmlns:a16="http://schemas.microsoft.com/office/drawing/2014/main" id="{6118BA82-93C6-E75F-F02D-F2A2B170BA99}"/>
              </a:ext>
            </a:extLst>
          </p:cNvPr>
          <p:cNvSpPr>
            <a:spLocks noGrp="1"/>
          </p:cNvSpPr>
          <p:nvPr>
            <p:ph type="sldNum" sz="quarter" idx="12"/>
          </p:nvPr>
        </p:nvSpPr>
        <p:spPr/>
        <p:txBody>
          <a:bodyPr/>
          <a:lstStyle/>
          <a:p>
            <a:fld id="{8D8CD840-57FA-4A04-8922-C167045D7604}" type="slidenum">
              <a:rPr lang="es-ES" smtClean="0"/>
              <a:t>‹Nº›</a:t>
            </a:fld>
            <a:endParaRPr lang="es-ES" dirty="0"/>
          </a:p>
        </p:txBody>
      </p:sp>
    </p:spTree>
    <p:extLst>
      <p:ext uri="{BB962C8B-B14F-4D97-AF65-F5344CB8AC3E}">
        <p14:creationId xmlns:p14="http://schemas.microsoft.com/office/powerpoint/2010/main" val="2989951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C92E52E-AE62-F511-D1E5-D883D34EEB85}"/>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32DBF4F1-7E0F-E471-D9FA-24BAAEED61E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5C762067-B193-D9D4-6397-62511CDC30C4}"/>
              </a:ext>
            </a:extLst>
          </p:cNvPr>
          <p:cNvSpPr>
            <a:spLocks noGrp="1"/>
          </p:cNvSpPr>
          <p:nvPr>
            <p:ph type="dt" sz="half" idx="10"/>
          </p:nvPr>
        </p:nvSpPr>
        <p:spPr/>
        <p:txBody>
          <a:bodyPr/>
          <a:lstStyle/>
          <a:p>
            <a:fld id="{C9F1FC1C-E9A9-4755-90A7-A353A96B8078}" type="datetimeFigureOut">
              <a:rPr lang="es-ES" smtClean="0"/>
              <a:t>18/03/2024</a:t>
            </a:fld>
            <a:endParaRPr lang="es-ES" dirty="0"/>
          </a:p>
        </p:txBody>
      </p:sp>
      <p:sp>
        <p:nvSpPr>
          <p:cNvPr id="5" name="Marcador de pie de página 4">
            <a:extLst>
              <a:ext uri="{FF2B5EF4-FFF2-40B4-BE49-F238E27FC236}">
                <a16:creationId xmlns:a16="http://schemas.microsoft.com/office/drawing/2014/main" id="{48DBFB3A-4A0F-D2C4-EBED-36021DF2A381}"/>
              </a:ext>
            </a:extLst>
          </p:cNvPr>
          <p:cNvSpPr>
            <a:spLocks noGrp="1"/>
          </p:cNvSpPr>
          <p:nvPr>
            <p:ph type="ftr" sz="quarter" idx="11"/>
          </p:nvPr>
        </p:nvSpPr>
        <p:spPr/>
        <p:txBody>
          <a:bodyPr/>
          <a:lstStyle/>
          <a:p>
            <a:endParaRPr lang="es-ES" dirty="0"/>
          </a:p>
        </p:txBody>
      </p:sp>
      <p:sp>
        <p:nvSpPr>
          <p:cNvPr id="6" name="Marcador de número de diapositiva 5">
            <a:extLst>
              <a:ext uri="{FF2B5EF4-FFF2-40B4-BE49-F238E27FC236}">
                <a16:creationId xmlns:a16="http://schemas.microsoft.com/office/drawing/2014/main" id="{B4C3090B-550A-80A2-702F-69D6D4EEE10B}"/>
              </a:ext>
            </a:extLst>
          </p:cNvPr>
          <p:cNvSpPr>
            <a:spLocks noGrp="1"/>
          </p:cNvSpPr>
          <p:nvPr>
            <p:ph type="sldNum" sz="quarter" idx="12"/>
          </p:nvPr>
        </p:nvSpPr>
        <p:spPr/>
        <p:txBody>
          <a:bodyPr/>
          <a:lstStyle/>
          <a:p>
            <a:fld id="{8D8CD840-57FA-4A04-8922-C167045D7604}" type="slidenum">
              <a:rPr lang="es-ES" smtClean="0"/>
              <a:t>‹Nº›</a:t>
            </a:fld>
            <a:endParaRPr lang="es-ES" dirty="0"/>
          </a:p>
        </p:txBody>
      </p:sp>
    </p:spTree>
    <p:extLst>
      <p:ext uri="{BB962C8B-B14F-4D97-AF65-F5344CB8AC3E}">
        <p14:creationId xmlns:p14="http://schemas.microsoft.com/office/powerpoint/2010/main" val="3089217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B77A6E-8E6A-F889-765F-330A67D545A8}"/>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3A1ED39D-0548-5932-A1BC-BD6453136411}"/>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9EB89C4C-D544-82F7-AC42-37F11DEC5A39}"/>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AB3D2C9D-4431-9D65-EFC0-2CC2B0785486}"/>
              </a:ext>
            </a:extLst>
          </p:cNvPr>
          <p:cNvSpPr>
            <a:spLocks noGrp="1"/>
          </p:cNvSpPr>
          <p:nvPr>
            <p:ph type="dt" sz="half" idx="10"/>
          </p:nvPr>
        </p:nvSpPr>
        <p:spPr/>
        <p:txBody>
          <a:bodyPr/>
          <a:lstStyle/>
          <a:p>
            <a:fld id="{C9F1FC1C-E9A9-4755-90A7-A353A96B8078}" type="datetimeFigureOut">
              <a:rPr lang="es-ES" smtClean="0"/>
              <a:t>18/03/2024</a:t>
            </a:fld>
            <a:endParaRPr lang="es-ES" dirty="0"/>
          </a:p>
        </p:txBody>
      </p:sp>
      <p:sp>
        <p:nvSpPr>
          <p:cNvPr id="6" name="Marcador de pie de página 5">
            <a:extLst>
              <a:ext uri="{FF2B5EF4-FFF2-40B4-BE49-F238E27FC236}">
                <a16:creationId xmlns:a16="http://schemas.microsoft.com/office/drawing/2014/main" id="{1AF30F34-5434-6F83-853E-67DA599591DD}"/>
              </a:ext>
            </a:extLst>
          </p:cNvPr>
          <p:cNvSpPr>
            <a:spLocks noGrp="1"/>
          </p:cNvSpPr>
          <p:nvPr>
            <p:ph type="ftr" sz="quarter" idx="11"/>
          </p:nvPr>
        </p:nvSpPr>
        <p:spPr/>
        <p:txBody>
          <a:bodyPr/>
          <a:lstStyle/>
          <a:p>
            <a:endParaRPr lang="es-ES" dirty="0"/>
          </a:p>
        </p:txBody>
      </p:sp>
      <p:sp>
        <p:nvSpPr>
          <p:cNvPr id="7" name="Marcador de número de diapositiva 6">
            <a:extLst>
              <a:ext uri="{FF2B5EF4-FFF2-40B4-BE49-F238E27FC236}">
                <a16:creationId xmlns:a16="http://schemas.microsoft.com/office/drawing/2014/main" id="{A3BD84B5-CFF2-8F56-BC59-48F589C9EF4A}"/>
              </a:ext>
            </a:extLst>
          </p:cNvPr>
          <p:cNvSpPr>
            <a:spLocks noGrp="1"/>
          </p:cNvSpPr>
          <p:nvPr>
            <p:ph type="sldNum" sz="quarter" idx="12"/>
          </p:nvPr>
        </p:nvSpPr>
        <p:spPr/>
        <p:txBody>
          <a:bodyPr/>
          <a:lstStyle/>
          <a:p>
            <a:fld id="{8D8CD840-57FA-4A04-8922-C167045D7604}" type="slidenum">
              <a:rPr lang="es-ES" smtClean="0"/>
              <a:t>‹Nº›</a:t>
            </a:fld>
            <a:endParaRPr lang="es-ES" dirty="0"/>
          </a:p>
        </p:txBody>
      </p:sp>
    </p:spTree>
    <p:extLst>
      <p:ext uri="{BB962C8B-B14F-4D97-AF65-F5344CB8AC3E}">
        <p14:creationId xmlns:p14="http://schemas.microsoft.com/office/powerpoint/2010/main" val="2408707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1E3C619-F1CC-6B14-8CC2-EEC79E04E597}"/>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54C0E630-FD2A-2913-F1E8-BCC48C248E5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8F4C3DF-0E0F-AC27-2A26-8CDFC3DA1CB1}"/>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AB3667CD-E014-DCEE-3893-C782C7A5B22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28286CD3-1000-0A17-ADE1-0EFFF1821759}"/>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DEDC962D-4A13-ECD8-0195-1157978E07D0}"/>
              </a:ext>
            </a:extLst>
          </p:cNvPr>
          <p:cNvSpPr>
            <a:spLocks noGrp="1"/>
          </p:cNvSpPr>
          <p:nvPr>
            <p:ph type="dt" sz="half" idx="10"/>
          </p:nvPr>
        </p:nvSpPr>
        <p:spPr/>
        <p:txBody>
          <a:bodyPr/>
          <a:lstStyle/>
          <a:p>
            <a:fld id="{C9F1FC1C-E9A9-4755-90A7-A353A96B8078}" type="datetimeFigureOut">
              <a:rPr lang="es-ES" smtClean="0"/>
              <a:t>18/03/2024</a:t>
            </a:fld>
            <a:endParaRPr lang="es-ES" dirty="0"/>
          </a:p>
        </p:txBody>
      </p:sp>
      <p:sp>
        <p:nvSpPr>
          <p:cNvPr id="8" name="Marcador de pie de página 7">
            <a:extLst>
              <a:ext uri="{FF2B5EF4-FFF2-40B4-BE49-F238E27FC236}">
                <a16:creationId xmlns:a16="http://schemas.microsoft.com/office/drawing/2014/main" id="{E00B5A2D-206B-E259-19A6-BBFBB74E96C0}"/>
              </a:ext>
            </a:extLst>
          </p:cNvPr>
          <p:cNvSpPr>
            <a:spLocks noGrp="1"/>
          </p:cNvSpPr>
          <p:nvPr>
            <p:ph type="ftr" sz="quarter" idx="11"/>
          </p:nvPr>
        </p:nvSpPr>
        <p:spPr/>
        <p:txBody>
          <a:bodyPr/>
          <a:lstStyle/>
          <a:p>
            <a:endParaRPr lang="es-ES" dirty="0"/>
          </a:p>
        </p:txBody>
      </p:sp>
      <p:sp>
        <p:nvSpPr>
          <p:cNvPr id="9" name="Marcador de número de diapositiva 8">
            <a:extLst>
              <a:ext uri="{FF2B5EF4-FFF2-40B4-BE49-F238E27FC236}">
                <a16:creationId xmlns:a16="http://schemas.microsoft.com/office/drawing/2014/main" id="{8024A700-C5AE-39B6-1B6E-A3810E719116}"/>
              </a:ext>
            </a:extLst>
          </p:cNvPr>
          <p:cNvSpPr>
            <a:spLocks noGrp="1"/>
          </p:cNvSpPr>
          <p:nvPr>
            <p:ph type="sldNum" sz="quarter" idx="12"/>
          </p:nvPr>
        </p:nvSpPr>
        <p:spPr/>
        <p:txBody>
          <a:bodyPr/>
          <a:lstStyle/>
          <a:p>
            <a:fld id="{8D8CD840-57FA-4A04-8922-C167045D7604}" type="slidenum">
              <a:rPr lang="es-ES" smtClean="0"/>
              <a:t>‹Nº›</a:t>
            </a:fld>
            <a:endParaRPr lang="es-ES" dirty="0"/>
          </a:p>
        </p:txBody>
      </p:sp>
    </p:spTree>
    <p:extLst>
      <p:ext uri="{BB962C8B-B14F-4D97-AF65-F5344CB8AC3E}">
        <p14:creationId xmlns:p14="http://schemas.microsoft.com/office/powerpoint/2010/main" val="1311879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9EDC62-7D87-142F-70E2-D60EFD390FF5}"/>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B532B0FD-CC55-EA90-7F49-7984DFE8A301}"/>
              </a:ext>
            </a:extLst>
          </p:cNvPr>
          <p:cNvSpPr>
            <a:spLocks noGrp="1"/>
          </p:cNvSpPr>
          <p:nvPr>
            <p:ph type="dt" sz="half" idx="10"/>
          </p:nvPr>
        </p:nvSpPr>
        <p:spPr/>
        <p:txBody>
          <a:bodyPr/>
          <a:lstStyle/>
          <a:p>
            <a:fld id="{C9F1FC1C-E9A9-4755-90A7-A353A96B8078}" type="datetimeFigureOut">
              <a:rPr lang="es-ES" smtClean="0"/>
              <a:t>18/03/2024</a:t>
            </a:fld>
            <a:endParaRPr lang="es-ES" dirty="0"/>
          </a:p>
        </p:txBody>
      </p:sp>
      <p:sp>
        <p:nvSpPr>
          <p:cNvPr id="4" name="Marcador de pie de página 3">
            <a:extLst>
              <a:ext uri="{FF2B5EF4-FFF2-40B4-BE49-F238E27FC236}">
                <a16:creationId xmlns:a16="http://schemas.microsoft.com/office/drawing/2014/main" id="{1B9047F1-C551-1D29-6472-815C457787AC}"/>
              </a:ext>
            </a:extLst>
          </p:cNvPr>
          <p:cNvSpPr>
            <a:spLocks noGrp="1"/>
          </p:cNvSpPr>
          <p:nvPr>
            <p:ph type="ftr" sz="quarter" idx="11"/>
          </p:nvPr>
        </p:nvSpPr>
        <p:spPr/>
        <p:txBody>
          <a:bodyPr/>
          <a:lstStyle/>
          <a:p>
            <a:endParaRPr lang="es-ES" dirty="0"/>
          </a:p>
        </p:txBody>
      </p:sp>
      <p:sp>
        <p:nvSpPr>
          <p:cNvPr id="5" name="Marcador de número de diapositiva 4">
            <a:extLst>
              <a:ext uri="{FF2B5EF4-FFF2-40B4-BE49-F238E27FC236}">
                <a16:creationId xmlns:a16="http://schemas.microsoft.com/office/drawing/2014/main" id="{7C1BCCBD-A67C-1216-03E2-39FE46722B9E}"/>
              </a:ext>
            </a:extLst>
          </p:cNvPr>
          <p:cNvSpPr>
            <a:spLocks noGrp="1"/>
          </p:cNvSpPr>
          <p:nvPr>
            <p:ph type="sldNum" sz="quarter" idx="12"/>
          </p:nvPr>
        </p:nvSpPr>
        <p:spPr/>
        <p:txBody>
          <a:bodyPr/>
          <a:lstStyle/>
          <a:p>
            <a:fld id="{8D8CD840-57FA-4A04-8922-C167045D7604}" type="slidenum">
              <a:rPr lang="es-ES" smtClean="0"/>
              <a:t>‹Nº›</a:t>
            </a:fld>
            <a:endParaRPr lang="es-ES" dirty="0"/>
          </a:p>
        </p:txBody>
      </p:sp>
    </p:spTree>
    <p:extLst>
      <p:ext uri="{BB962C8B-B14F-4D97-AF65-F5344CB8AC3E}">
        <p14:creationId xmlns:p14="http://schemas.microsoft.com/office/powerpoint/2010/main" val="26105818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CDEAC58E-80EA-B839-7FCC-1847CD607195}"/>
              </a:ext>
            </a:extLst>
          </p:cNvPr>
          <p:cNvSpPr>
            <a:spLocks noGrp="1"/>
          </p:cNvSpPr>
          <p:nvPr>
            <p:ph type="dt" sz="half" idx="10"/>
          </p:nvPr>
        </p:nvSpPr>
        <p:spPr/>
        <p:txBody>
          <a:bodyPr/>
          <a:lstStyle/>
          <a:p>
            <a:fld id="{C9F1FC1C-E9A9-4755-90A7-A353A96B8078}" type="datetimeFigureOut">
              <a:rPr lang="es-ES" smtClean="0"/>
              <a:t>18/03/2024</a:t>
            </a:fld>
            <a:endParaRPr lang="es-ES" dirty="0"/>
          </a:p>
        </p:txBody>
      </p:sp>
      <p:sp>
        <p:nvSpPr>
          <p:cNvPr id="3" name="Marcador de pie de página 2">
            <a:extLst>
              <a:ext uri="{FF2B5EF4-FFF2-40B4-BE49-F238E27FC236}">
                <a16:creationId xmlns:a16="http://schemas.microsoft.com/office/drawing/2014/main" id="{C5B2C875-A265-F052-7BFF-14B1F3040399}"/>
              </a:ext>
            </a:extLst>
          </p:cNvPr>
          <p:cNvSpPr>
            <a:spLocks noGrp="1"/>
          </p:cNvSpPr>
          <p:nvPr>
            <p:ph type="ftr" sz="quarter" idx="11"/>
          </p:nvPr>
        </p:nvSpPr>
        <p:spPr/>
        <p:txBody>
          <a:bodyPr/>
          <a:lstStyle/>
          <a:p>
            <a:endParaRPr lang="es-ES" dirty="0"/>
          </a:p>
        </p:txBody>
      </p:sp>
      <p:sp>
        <p:nvSpPr>
          <p:cNvPr id="4" name="Marcador de número de diapositiva 3">
            <a:extLst>
              <a:ext uri="{FF2B5EF4-FFF2-40B4-BE49-F238E27FC236}">
                <a16:creationId xmlns:a16="http://schemas.microsoft.com/office/drawing/2014/main" id="{F1448045-9D30-2A17-0687-6F64695AC015}"/>
              </a:ext>
            </a:extLst>
          </p:cNvPr>
          <p:cNvSpPr>
            <a:spLocks noGrp="1"/>
          </p:cNvSpPr>
          <p:nvPr>
            <p:ph type="sldNum" sz="quarter" idx="12"/>
          </p:nvPr>
        </p:nvSpPr>
        <p:spPr/>
        <p:txBody>
          <a:bodyPr/>
          <a:lstStyle/>
          <a:p>
            <a:fld id="{8D8CD840-57FA-4A04-8922-C167045D7604}" type="slidenum">
              <a:rPr lang="es-ES" smtClean="0"/>
              <a:t>‹Nº›</a:t>
            </a:fld>
            <a:endParaRPr lang="es-ES" dirty="0"/>
          </a:p>
        </p:txBody>
      </p:sp>
    </p:spTree>
    <p:extLst>
      <p:ext uri="{BB962C8B-B14F-4D97-AF65-F5344CB8AC3E}">
        <p14:creationId xmlns:p14="http://schemas.microsoft.com/office/powerpoint/2010/main" val="808570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89880A-1D9E-24FC-CBCF-2900149E68B9}"/>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FF22DCE0-5978-0B99-4A4A-577BC4E25B3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F99BD1AE-A9D7-BBA9-2A04-417CCCC2EA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A713336C-0960-8A20-52A9-4F0389C9EECB}"/>
              </a:ext>
            </a:extLst>
          </p:cNvPr>
          <p:cNvSpPr>
            <a:spLocks noGrp="1"/>
          </p:cNvSpPr>
          <p:nvPr>
            <p:ph type="dt" sz="half" idx="10"/>
          </p:nvPr>
        </p:nvSpPr>
        <p:spPr/>
        <p:txBody>
          <a:bodyPr/>
          <a:lstStyle/>
          <a:p>
            <a:fld id="{C9F1FC1C-E9A9-4755-90A7-A353A96B8078}" type="datetimeFigureOut">
              <a:rPr lang="es-ES" smtClean="0"/>
              <a:t>18/03/2024</a:t>
            </a:fld>
            <a:endParaRPr lang="es-ES" dirty="0"/>
          </a:p>
        </p:txBody>
      </p:sp>
      <p:sp>
        <p:nvSpPr>
          <p:cNvPr id="6" name="Marcador de pie de página 5">
            <a:extLst>
              <a:ext uri="{FF2B5EF4-FFF2-40B4-BE49-F238E27FC236}">
                <a16:creationId xmlns:a16="http://schemas.microsoft.com/office/drawing/2014/main" id="{F45689CA-F5AF-5690-38AB-78D32B7FBB5C}"/>
              </a:ext>
            </a:extLst>
          </p:cNvPr>
          <p:cNvSpPr>
            <a:spLocks noGrp="1"/>
          </p:cNvSpPr>
          <p:nvPr>
            <p:ph type="ftr" sz="quarter" idx="11"/>
          </p:nvPr>
        </p:nvSpPr>
        <p:spPr/>
        <p:txBody>
          <a:bodyPr/>
          <a:lstStyle/>
          <a:p>
            <a:endParaRPr lang="es-ES" dirty="0"/>
          </a:p>
        </p:txBody>
      </p:sp>
      <p:sp>
        <p:nvSpPr>
          <p:cNvPr id="7" name="Marcador de número de diapositiva 6">
            <a:extLst>
              <a:ext uri="{FF2B5EF4-FFF2-40B4-BE49-F238E27FC236}">
                <a16:creationId xmlns:a16="http://schemas.microsoft.com/office/drawing/2014/main" id="{ABB7D59C-3D96-CEDA-7935-682B1BEEF535}"/>
              </a:ext>
            </a:extLst>
          </p:cNvPr>
          <p:cNvSpPr>
            <a:spLocks noGrp="1"/>
          </p:cNvSpPr>
          <p:nvPr>
            <p:ph type="sldNum" sz="quarter" idx="12"/>
          </p:nvPr>
        </p:nvSpPr>
        <p:spPr/>
        <p:txBody>
          <a:bodyPr/>
          <a:lstStyle/>
          <a:p>
            <a:fld id="{8D8CD840-57FA-4A04-8922-C167045D7604}" type="slidenum">
              <a:rPr lang="es-ES" smtClean="0"/>
              <a:t>‹Nº›</a:t>
            </a:fld>
            <a:endParaRPr lang="es-ES" dirty="0"/>
          </a:p>
        </p:txBody>
      </p:sp>
    </p:spTree>
    <p:extLst>
      <p:ext uri="{BB962C8B-B14F-4D97-AF65-F5344CB8AC3E}">
        <p14:creationId xmlns:p14="http://schemas.microsoft.com/office/powerpoint/2010/main" val="308593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67756F0-EF9F-871D-F3E3-5DA81B1405B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EFB4CE8E-D0FB-1A3D-E0D6-BDDCDF7FC1A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Marcador de texto 3">
            <a:extLst>
              <a:ext uri="{FF2B5EF4-FFF2-40B4-BE49-F238E27FC236}">
                <a16:creationId xmlns:a16="http://schemas.microsoft.com/office/drawing/2014/main" id="{50B4A567-8E50-C0CB-658D-CFEDDFA221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0072A0EB-91F0-83A4-7CF8-7F4A7C4910E2}"/>
              </a:ext>
            </a:extLst>
          </p:cNvPr>
          <p:cNvSpPr>
            <a:spLocks noGrp="1"/>
          </p:cNvSpPr>
          <p:nvPr>
            <p:ph type="dt" sz="half" idx="10"/>
          </p:nvPr>
        </p:nvSpPr>
        <p:spPr/>
        <p:txBody>
          <a:bodyPr/>
          <a:lstStyle/>
          <a:p>
            <a:fld id="{C9F1FC1C-E9A9-4755-90A7-A353A96B8078}" type="datetimeFigureOut">
              <a:rPr lang="es-ES" smtClean="0"/>
              <a:t>18/03/2024</a:t>
            </a:fld>
            <a:endParaRPr lang="es-ES" dirty="0"/>
          </a:p>
        </p:txBody>
      </p:sp>
      <p:sp>
        <p:nvSpPr>
          <p:cNvPr id="6" name="Marcador de pie de página 5">
            <a:extLst>
              <a:ext uri="{FF2B5EF4-FFF2-40B4-BE49-F238E27FC236}">
                <a16:creationId xmlns:a16="http://schemas.microsoft.com/office/drawing/2014/main" id="{86C720E1-9282-6428-5060-B7A9453B2DEB}"/>
              </a:ext>
            </a:extLst>
          </p:cNvPr>
          <p:cNvSpPr>
            <a:spLocks noGrp="1"/>
          </p:cNvSpPr>
          <p:nvPr>
            <p:ph type="ftr" sz="quarter" idx="11"/>
          </p:nvPr>
        </p:nvSpPr>
        <p:spPr/>
        <p:txBody>
          <a:bodyPr/>
          <a:lstStyle/>
          <a:p>
            <a:endParaRPr lang="es-ES" dirty="0"/>
          </a:p>
        </p:txBody>
      </p:sp>
      <p:sp>
        <p:nvSpPr>
          <p:cNvPr id="7" name="Marcador de número de diapositiva 6">
            <a:extLst>
              <a:ext uri="{FF2B5EF4-FFF2-40B4-BE49-F238E27FC236}">
                <a16:creationId xmlns:a16="http://schemas.microsoft.com/office/drawing/2014/main" id="{8DEE6BBA-FA56-AC64-D8C7-B0C58A40DCAE}"/>
              </a:ext>
            </a:extLst>
          </p:cNvPr>
          <p:cNvSpPr>
            <a:spLocks noGrp="1"/>
          </p:cNvSpPr>
          <p:nvPr>
            <p:ph type="sldNum" sz="quarter" idx="12"/>
          </p:nvPr>
        </p:nvSpPr>
        <p:spPr/>
        <p:txBody>
          <a:bodyPr/>
          <a:lstStyle/>
          <a:p>
            <a:fld id="{8D8CD840-57FA-4A04-8922-C167045D7604}" type="slidenum">
              <a:rPr lang="es-ES" smtClean="0"/>
              <a:t>‹Nº›</a:t>
            </a:fld>
            <a:endParaRPr lang="es-ES" dirty="0"/>
          </a:p>
        </p:txBody>
      </p:sp>
    </p:spTree>
    <p:extLst>
      <p:ext uri="{BB962C8B-B14F-4D97-AF65-F5344CB8AC3E}">
        <p14:creationId xmlns:p14="http://schemas.microsoft.com/office/powerpoint/2010/main" val="6503929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6025479-1C51-FD26-01B9-0BB1423AED4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234A0D94-3675-7529-FA9E-AFC06149F3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7CDC616-C8DB-BE32-1037-82563177BE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9F1FC1C-E9A9-4755-90A7-A353A96B8078}" type="datetimeFigureOut">
              <a:rPr lang="es-ES" smtClean="0"/>
              <a:t>18/03/2024</a:t>
            </a:fld>
            <a:endParaRPr lang="es-ES" dirty="0"/>
          </a:p>
        </p:txBody>
      </p:sp>
      <p:sp>
        <p:nvSpPr>
          <p:cNvPr id="5" name="Marcador de pie de página 4">
            <a:extLst>
              <a:ext uri="{FF2B5EF4-FFF2-40B4-BE49-F238E27FC236}">
                <a16:creationId xmlns:a16="http://schemas.microsoft.com/office/drawing/2014/main" id="{B1270511-E5E2-ED2E-2976-F5C309E1AA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dirty="0"/>
          </a:p>
        </p:txBody>
      </p:sp>
      <p:sp>
        <p:nvSpPr>
          <p:cNvPr id="6" name="Marcador de número de diapositiva 5">
            <a:extLst>
              <a:ext uri="{FF2B5EF4-FFF2-40B4-BE49-F238E27FC236}">
                <a16:creationId xmlns:a16="http://schemas.microsoft.com/office/drawing/2014/main" id="{96241D69-7F7C-96B0-9517-BB63F193AB1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D8CD840-57FA-4A04-8922-C167045D7604}" type="slidenum">
              <a:rPr lang="es-ES" smtClean="0"/>
              <a:t>‹Nº›</a:t>
            </a:fld>
            <a:endParaRPr lang="es-ES" dirty="0"/>
          </a:p>
        </p:txBody>
      </p:sp>
    </p:spTree>
    <p:extLst>
      <p:ext uri="{BB962C8B-B14F-4D97-AF65-F5344CB8AC3E}">
        <p14:creationId xmlns:p14="http://schemas.microsoft.com/office/powerpoint/2010/main" val="10763322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9.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diagramData" Target="../diagrams/data12.xml"/><Relationship Id="rId7" Type="http://schemas.microsoft.com/office/2007/relationships/diagramDrawing" Target="../diagrams/drawing12.xml"/><Relationship Id="rId12"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12.xml"/><Relationship Id="rId11" Type="http://schemas.openxmlformats.org/officeDocument/2006/relationships/image" Target="../media/image14.png"/><Relationship Id="rId5" Type="http://schemas.openxmlformats.org/officeDocument/2006/relationships/diagramQuickStyle" Target="../diagrams/quickStyle12.xml"/><Relationship Id="rId10" Type="http://schemas.openxmlformats.org/officeDocument/2006/relationships/image" Target="../media/image13.png"/><Relationship Id="rId4" Type="http://schemas.openxmlformats.org/officeDocument/2006/relationships/diagramLayout" Target="../diagrams/layout12.xml"/><Relationship Id="rId9" Type="http://schemas.openxmlformats.org/officeDocument/2006/relationships/image" Target="../media/image12.png"/></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 Id="rId9" Type="http://schemas.openxmlformats.org/officeDocument/2006/relationships/image" Target="../media/image17.png"/></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2.png"/><Relationship Id="rId7" Type="http://schemas.openxmlformats.org/officeDocument/2006/relationships/diagramQuickStyle" Target="../diagrams/quickStyle3.xml"/><Relationship Id="rId2" Type="http://schemas.microsoft.com/office/2018/10/relationships/comments" Target="../comments/modernComment_11D_5E7CC051.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943CAA20-3569-4189-9E48-239A229A8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 name="Título 1">
            <a:extLst>
              <a:ext uri="{FF2B5EF4-FFF2-40B4-BE49-F238E27FC236}">
                <a16:creationId xmlns:a16="http://schemas.microsoft.com/office/drawing/2014/main" id="{8476F718-4F33-E186-54AD-27B75CEBA97B}"/>
              </a:ext>
            </a:extLst>
          </p:cNvPr>
          <p:cNvSpPr>
            <a:spLocks noGrp="1"/>
          </p:cNvSpPr>
          <p:nvPr>
            <p:ph type="ctrTitle"/>
          </p:nvPr>
        </p:nvSpPr>
        <p:spPr>
          <a:xfrm>
            <a:off x="838200" y="619932"/>
            <a:ext cx="10512552" cy="3367472"/>
          </a:xfrm>
        </p:spPr>
        <p:txBody>
          <a:bodyPr anchor="b">
            <a:normAutofit/>
          </a:bodyPr>
          <a:lstStyle/>
          <a:p>
            <a:r>
              <a:rPr lang="es-ES" sz="5400" b="1" dirty="0"/>
              <a:t>LA INTERMEDIACIÓN EN LÍNEA EN MARKETPLACES (AMAZON)</a:t>
            </a:r>
            <a:br>
              <a:rPr lang="es-ES" sz="5400" b="1" dirty="0"/>
            </a:br>
            <a:r>
              <a:rPr lang="es-ES" sz="5400" b="1" dirty="0"/>
              <a:t>EN EL REGLAMENTO DE MERCADOS DIGITALES</a:t>
            </a:r>
          </a:p>
        </p:txBody>
      </p:sp>
      <p:sp>
        <p:nvSpPr>
          <p:cNvPr id="3" name="Subtítulo 2">
            <a:extLst>
              <a:ext uri="{FF2B5EF4-FFF2-40B4-BE49-F238E27FC236}">
                <a16:creationId xmlns:a16="http://schemas.microsoft.com/office/drawing/2014/main" id="{33BB00E1-7B4B-AF09-B426-62098E9641F9}"/>
              </a:ext>
            </a:extLst>
          </p:cNvPr>
          <p:cNvSpPr>
            <a:spLocks noGrp="1"/>
          </p:cNvSpPr>
          <p:nvPr>
            <p:ph type="subTitle" idx="1"/>
          </p:nvPr>
        </p:nvSpPr>
        <p:spPr>
          <a:xfrm>
            <a:off x="5461347" y="4983276"/>
            <a:ext cx="5889403" cy="1126680"/>
          </a:xfrm>
        </p:spPr>
        <p:txBody>
          <a:bodyPr>
            <a:normAutofit/>
          </a:bodyPr>
          <a:lstStyle/>
          <a:p>
            <a:pPr algn="l"/>
            <a:endParaRPr lang="es-ES" sz="1700" dirty="0"/>
          </a:p>
          <a:p>
            <a:pPr algn="l"/>
            <a:r>
              <a:rPr lang="es-ES" sz="1700" b="1" dirty="0"/>
              <a:t>ISABEL RODRÍGUEZ MARTÍNEZ</a:t>
            </a:r>
          </a:p>
          <a:p>
            <a:pPr algn="l"/>
            <a:r>
              <a:rPr lang="es-ES" sz="1700" b="1" dirty="0"/>
              <a:t>Córdoba, 19 de marzo de 2024</a:t>
            </a:r>
          </a:p>
        </p:txBody>
      </p:sp>
      <p:sp>
        <p:nvSpPr>
          <p:cNvPr id="20" name="sketch line">
            <a:extLst>
              <a:ext uri="{FF2B5EF4-FFF2-40B4-BE49-F238E27FC236}">
                <a16:creationId xmlns:a16="http://schemas.microsoft.com/office/drawing/2014/main" id="{DA542B6D-E775-4832-91DC-2D20F85781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4718595"/>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pic>
        <p:nvPicPr>
          <p:cNvPr id="4" name="Imagen 3" descr="Logotipo&#10;&#10;Descripción generada automáticamente con confianza media">
            <a:extLst>
              <a:ext uri="{FF2B5EF4-FFF2-40B4-BE49-F238E27FC236}">
                <a16:creationId xmlns:a16="http://schemas.microsoft.com/office/drawing/2014/main" id="{A792401D-5A3B-0351-23CD-FD0DB256B3DD}"/>
              </a:ext>
            </a:extLst>
          </p:cNvPr>
          <p:cNvPicPr>
            <a:picLocks noChangeAspect="1"/>
          </p:cNvPicPr>
          <p:nvPr/>
        </p:nvPicPr>
        <p:blipFill>
          <a:blip r:embed="rId2"/>
          <a:stretch>
            <a:fillRect/>
          </a:stretch>
        </p:blipFill>
        <p:spPr>
          <a:xfrm>
            <a:off x="1" y="5875506"/>
            <a:ext cx="1420238" cy="982494"/>
          </a:xfrm>
          <a:prstGeom prst="rect">
            <a:avLst/>
          </a:prstGeom>
        </p:spPr>
      </p:pic>
    </p:spTree>
    <p:extLst>
      <p:ext uri="{BB962C8B-B14F-4D97-AF65-F5344CB8AC3E}">
        <p14:creationId xmlns:p14="http://schemas.microsoft.com/office/powerpoint/2010/main" val="15106155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9">
            <a:extLst>
              <a:ext uri="{FF2B5EF4-FFF2-40B4-BE49-F238E27FC236}">
                <a16:creationId xmlns:a16="http://schemas.microsoft.com/office/drawing/2014/main" id="{4AC6B390-BC59-4F1D-A0EE-D71A92F0A0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 name="Freeform: Shape 11">
            <a:extLst>
              <a:ext uri="{FF2B5EF4-FFF2-40B4-BE49-F238E27FC236}">
                <a16:creationId xmlns:a16="http://schemas.microsoft.com/office/drawing/2014/main" id="{B6C60D79-16F1-4C4B-B7E3-7634E7069C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19137" y="5486400"/>
            <a:ext cx="2672863" cy="13716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Arc 13">
            <a:extLst>
              <a:ext uri="{FF2B5EF4-FFF2-40B4-BE49-F238E27FC236}">
                <a16:creationId xmlns:a16="http://schemas.microsoft.com/office/drawing/2014/main" id="{426B127E-6498-4C77-9C9D-4553A5113B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02050" y="650160"/>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5" name="Rectangle 2">
            <a:extLst>
              <a:ext uri="{FF2B5EF4-FFF2-40B4-BE49-F238E27FC236}">
                <a16:creationId xmlns:a16="http://schemas.microsoft.com/office/drawing/2014/main" id="{6ACB6AD3-8EDE-E85F-424A-3AEE64C3D0B7}"/>
              </a:ext>
            </a:extLst>
          </p:cNvPr>
          <p:cNvSpPr>
            <a:spLocks noChangeArrowheads="1"/>
          </p:cNvSpPr>
          <p:nvPr/>
        </p:nvSpPr>
        <p:spPr bwMode="auto">
          <a:xfrm>
            <a:off x="838201" y="636847"/>
            <a:ext cx="5257800" cy="5540116"/>
          </a:xfrm>
          <a:prstGeom prst="rect">
            <a:avLst/>
          </a:prstGeom>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0" compatLnSpc="1">
            <a:prstTxWarp prst="textNoShape">
              <a:avLst/>
            </a:prstTxWarp>
            <a:norm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algn="ctr" eaLnBrk="1" fontAlgn="base" hangingPunct="1">
              <a:lnSpc>
                <a:spcPct val="90000"/>
              </a:lnSpc>
              <a:spcBef>
                <a:spcPct val="0"/>
              </a:spcBef>
              <a:spcAft>
                <a:spcPts val="600"/>
              </a:spcAft>
              <a:buClrTx/>
              <a:buSzTx/>
              <a:tabLst/>
            </a:pPr>
            <a:r>
              <a:rPr kumimoji="0" lang="en-US" altLang="es-ES" sz="2400" b="1" i="0" u="none" strike="noStrike" cap="none" normalizeH="0" baseline="0" dirty="0" err="1">
                <a:ln>
                  <a:noFill/>
                </a:ln>
                <a:effectLst/>
                <a:latin typeface="+mn-lt"/>
              </a:rPr>
              <a:t>Estadísticas</a:t>
            </a:r>
            <a:r>
              <a:rPr kumimoji="0" lang="en-US" altLang="es-ES" sz="2400" b="1" i="0" u="none" strike="noStrike" cap="none" normalizeH="0" baseline="0" dirty="0">
                <a:ln>
                  <a:noFill/>
                </a:ln>
                <a:effectLst/>
                <a:latin typeface="+mn-lt"/>
              </a:rPr>
              <a:t> de </a:t>
            </a:r>
            <a:r>
              <a:rPr kumimoji="0" lang="en-US" altLang="es-ES" sz="2400" b="1" i="0" u="none" strike="noStrike" cap="none" normalizeH="0" baseline="0" dirty="0" err="1">
                <a:ln>
                  <a:noFill/>
                </a:ln>
                <a:effectLst/>
                <a:latin typeface="+mn-lt"/>
              </a:rPr>
              <a:t>productos</a:t>
            </a:r>
            <a:r>
              <a:rPr kumimoji="0" lang="en-US" altLang="es-ES" sz="2400" b="1" i="0" u="none" strike="noStrike" cap="none" normalizeH="0" baseline="0" dirty="0">
                <a:ln>
                  <a:noFill/>
                </a:ln>
                <a:effectLst/>
                <a:latin typeface="+mn-lt"/>
              </a:rPr>
              <a:t> de Amazon </a:t>
            </a:r>
            <a:r>
              <a:rPr kumimoji="0" lang="en-US" altLang="es-ES" sz="2400" b="1" i="0" u="none" strike="noStrike" cap="none" normalizeH="0" baseline="0" dirty="0" err="1">
                <a:ln>
                  <a:noFill/>
                </a:ln>
                <a:effectLst/>
                <a:latin typeface="+mn-lt"/>
              </a:rPr>
              <a:t>en</a:t>
            </a:r>
            <a:r>
              <a:rPr kumimoji="0" lang="en-US" altLang="es-ES" sz="2400" b="1" i="0" u="none" strike="noStrike" cap="none" normalizeH="0" baseline="0" dirty="0">
                <a:ln>
                  <a:noFill/>
                </a:ln>
                <a:effectLst/>
                <a:latin typeface="+mn-lt"/>
              </a:rPr>
              <a:t> </a:t>
            </a:r>
            <a:r>
              <a:rPr kumimoji="0" lang="en-US" altLang="es-ES" sz="2400" b="1" i="0" u="none" strike="noStrike" cap="none" normalizeH="0" baseline="0" dirty="0" err="1">
                <a:ln>
                  <a:noFill/>
                </a:ln>
                <a:effectLst/>
                <a:latin typeface="+mn-lt"/>
              </a:rPr>
              <a:t>España</a:t>
            </a:r>
            <a:endParaRPr kumimoji="0" lang="en-US" altLang="es-ES" sz="2400" b="1" i="0" u="none" strike="noStrike" cap="none" normalizeH="0" baseline="0" dirty="0">
              <a:ln>
                <a:noFill/>
              </a:ln>
              <a:effectLst/>
              <a:latin typeface="+mn-lt"/>
            </a:endParaRPr>
          </a:p>
          <a:p>
            <a:pPr marL="0" marR="0" lvl="0" indent="-228600" eaLnBrk="1" fontAlgn="base" hangingPunct="1">
              <a:lnSpc>
                <a:spcPct val="90000"/>
              </a:lnSpc>
              <a:spcBef>
                <a:spcPct val="0"/>
              </a:spcBef>
              <a:spcAft>
                <a:spcPts val="600"/>
              </a:spcAft>
              <a:buClrTx/>
              <a:buSzTx/>
              <a:buFont typeface="Arial" panose="020B0604020202020204" pitchFamily="34" charset="0"/>
              <a:buChar char="•"/>
              <a:tabLst/>
            </a:pPr>
            <a:r>
              <a:rPr lang="en-US" altLang="es-ES" sz="2000" dirty="0" err="1">
                <a:latin typeface="+mn-lt"/>
              </a:rPr>
              <a:t>O</a:t>
            </a:r>
            <a:r>
              <a:rPr kumimoji="0" lang="en-US" altLang="es-ES" sz="2000" b="0" i="0" u="none" strike="noStrike" cap="none" normalizeH="0" baseline="0" dirty="0" err="1">
                <a:ln>
                  <a:noFill/>
                </a:ln>
                <a:effectLst/>
                <a:latin typeface="+mn-lt"/>
              </a:rPr>
              <a:t>frece</a:t>
            </a:r>
            <a:r>
              <a:rPr kumimoji="0" lang="en-US" altLang="es-ES" sz="2000" b="0" i="0" u="none" strike="noStrike" cap="none" normalizeH="0" baseline="0" dirty="0">
                <a:ln>
                  <a:noFill/>
                </a:ln>
                <a:effectLst/>
                <a:latin typeface="+mn-lt"/>
              </a:rPr>
              <a:t> </a:t>
            </a:r>
            <a:r>
              <a:rPr kumimoji="0" lang="en-US" altLang="es-ES" sz="2000" b="0" i="0" u="none" strike="noStrike" cap="none" normalizeH="0" baseline="0" dirty="0" err="1">
                <a:ln>
                  <a:noFill/>
                </a:ln>
                <a:effectLst/>
                <a:latin typeface="+mn-lt"/>
              </a:rPr>
              <a:t>artículos</a:t>
            </a:r>
            <a:r>
              <a:rPr kumimoji="0" lang="en-US" altLang="es-ES" sz="2000" b="0" i="0" u="none" strike="noStrike" cap="none" normalizeH="0" baseline="0" dirty="0">
                <a:ln>
                  <a:noFill/>
                </a:ln>
                <a:effectLst/>
                <a:latin typeface="+mn-lt"/>
              </a:rPr>
              <a:t>, </a:t>
            </a:r>
            <a:r>
              <a:rPr kumimoji="0" lang="en-US" altLang="es-ES" sz="2000" b="0" i="0" u="none" strike="noStrike" cap="none" normalizeH="0" baseline="0" dirty="0" err="1">
                <a:ln>
                  <a:noFill/>
                </a:ln>
                <a:effectLst/>
                <a:latin typeface="+mn-lt"/>
              </a:rPr>
              <a:t>contenidos</a:t>
            </a:r>
            <a:r>
              <a:rPr kumimoji="0" lang="en-US" altLang="es-ES" sz="2000" b="0" i="0" u="none" strike="noStrike" cap="none" normalizeH="0" baseline="0" dirty="0">
                <a:ln>
                  <a:noFill/>
                </a:ln>
                <a:effectLst/>
                <a:latin typeface="+mn-lt"/>
              </a:rPr>
              <a:t> </a:t>
            </a:r>
            <a:r>
              <a:rPr kumimoji="0" lang="en-US" altLang="es-ES" sz="2000" b="0" i="0" u="none" strike="noStrike" cap="none" normalizeH="0" baseline="0" dirty="0" err="1">
                <a:ln>
                  <a:noFill/>
                </a:ln>
                <a:effectLst/>
                <a:latin typeface="+mn-lt"/>
              </a:rPr>
              <a:t>comprados</a:t>
            </a:r>
            <a:r>
              <a:rPr kumimoji="0" lang="en-US" altLang="es-ES" sz="2000" b="0" i="0" u="none" strike="noStrike" cap="none" normalizeH="0" baseline="0" dirty="0">
                <a:ln>
                  <a:noFill/>
                </a:ln>
                <a:effectLst/>
                <a:latin typeface="+mn-lt"/>
              </a:rPr>
              <a:t> para </a:t>
            </a:r>
            <a:r>
              <a:rPr kumimoji="0" lang="en-US" altLang="es-ES" sz="2000" b="0" i="0" u="none" strike="noStrike" cap="none" normalizeH="0" baseline="0" dirty="0" err="1">
                <a:ln>
                  <a:noFill/>
                </a:ln>
                <a:effectLst/>
                <a:latin typeface="+mn-lt"/>
              </a:rPr>
              <a:t>su</a:t>
            </a:r>
            <a:r>
              <a:rPr kumimoji="0" lang="en-US" altLang="es-ES" sz="2000" b="0" i="0" u="none" strike="noStrike" cap="none" normalizeH="0" baseline="0" dirty="0">
                <a:ln>
                  <a:noFill/>
                </a:ln>
                <a:effectLst/>
                <a:latin typeface="+mn-lt"/>
              </a:rPr>
              <a:t> </a:t>
            </a:r>
            <a:r>
              <a:rPr kumimoji="0" lang="en-US" altLang="es-ES" sz="2000" b="0" i="0" u="none" strike="noStrike" cap="none" normalizeH="0" baseline="0" dirty="0" err="1">
                <a:ln>
                  <a:noFill/>
                </a:ln>
                <a:effectLst/>
                <a:latin typeface="+mn-lt"/>
              </a:rPr>
              <a:t>reventa</a:t>
            </a:r>
            <a:r>
              <a:rPr kumimoji="0" lang="en-US" altLang="es-ES" sz="2000" b="0" i="0" u="none" strike="noStrike" cap="none" normalizeH="0" baseline="0" dirty="0">
                <a:ln>
                  <a:noFill/>
                </a:ln>
                <a:effectLst/>
                <a:latin typeface="+mn-lt"/>
              </a:rPr>
              <a:t> y </a:t>
            </a:r>
            <a:r>
              <a:rPr kumimoji="0" lang="en-US" altLang="es-ES" sz="2000" b="0" i="0" u="none" strike="noStrike" cap="none" normalizeH="0" baseline="0" dirty="0" err="1">
                <a:ln>
                  <a:noFill/>
                </a:ln>
                <a:effectLst/>
                <a:latin typeface="+mn-lt"/>
              </a:rPr>
              <a:t>productos</a:t>
            </a:r>
            <a:r>
              <a:rPr kumimoji="0" lang="en-US" altLang="es-ES" sz="2000" b="0" i="0" u="none" strike="noStrike" cap="none" normalizeH="0" baseline="0" dirty="0">
                <a:ln>
                  <a:noFill/>
                </a:ln>
                <a:effectLst/>
                <a:latin typeface="+mn-lt"/>
              </a:rPr>
              <a:t> </a:t>
            </a:r>
            <a:r>
              <a:rPr kumimoji="0" lang="en-US" altLang="es-ES" sz="2000" b="0" i="0" u="none" strike="noStrike" cap="none" normalizeH="0" baseline="0" dirty="0" err="1">
                <a:ln>
                  <a:noFill/>
                </a:ln>
                <a:effectLst/>
                <a:latin typeface="+mn-lt"/>
              </a:rPr>
              <a:t>ofrecidos</a:t>
            </a:r>
            <a:r>
              <a:rPr kumimoji="0" lang="en-US" altLang="es-ES" sz="2000" b="0" i="0" u="none" strike="noStrike" cap="none" normalizeH="0" baseline="0" dirty="0">
                <a:ln>
                  <a:noFill/>
                </a:ln>
                <a:effectLst/>
                <a:latin typeface="+mn-lt"/>
              </a:rPr>
              <a:t> </a:t>
            </a:r>
            <a:r>
              <a:rPr kumimoji="0" lang="en-US" altLang="es-ES" sz="2000" b="0" i="0" u="none" strike="noStrike" cap="none" normalizeH="0" baseline="0" dirty="0" err="1">
                <a:ln>
                  <a:noFill/>
                </a:ln>
                <a:effectLst/>
                <a:latin typeface="+mn-lt"/>
              </a:rPr>
              <a:t>por</a:t>
            </a:r>
            <a:r>
              <a:rPr kumimoji="0" lang="en-US" altLang="es-ES" sz="2000" b="0" i="0" u="none" strike="noStrike" cap="none" normalizeH="0" baseline="0" dirty="0">
                <a:ln>
                  <a:noFill/>
                </a:ln>
                <a:effectLst/>
                <a:latin typeface="+mn-lt"/>
              </a:rPr>
              <a:t> </a:t>
            </a:r>
            <a:r>
              <a:rPr kumimoji="0" lang="en-US" altLang="es-ES" sz="2000" b="0" i="0" u="none" strike="noStrike" cap="none" normalizeH="0" baseline="0" dirty="0" err="1">
                <a:ln>
                  <a:noFill/>
                </a:ln>
                <a:effectLst/>
                <a:latin typeface="+mn-lt"/>
              </a:rPr>
              <a:t>terceros</a:t>
            </a:r>
            <a:r>
              <a:rPr kumimoji="0" lang="en-US" altLang="es-ES" sz="2000" b="0" i="0" u="none" strike="noStrike" cap="none" normalizeH="0" baseline="0" dirty="0">
                <a:ln>
                  <a:noFill/>
                </a:ln>
                <a:effectLst/>
                <a:latin typeface="+mn-lt"/>
              </a:rPr>
              <a:t> </a:t>
            </a:r>
            <a:r>
              <a:rPr kumimoji="0" lang="en-US" altLang="es-ES" sz="2000" b="0" i="0" u="none" strike="noStrike" cap="none" normalizeH="0" baseline="0" dirty="0" err="1">
                <a:ln>
                  <a:noFill/>
                </a:ln>
                <a:effectLst/>
                <a:latin typeface="+mn-lt"/>
              </a:rPr>
              <a:t>vendedores</a:t>
            </a:r>
            <a:r>
              <a:rPr kumimoji="0" lang="en-US" altLang="es-ES" sz="2000" b="0" i="0" u="none" strike="noStrike" cap="none" normalizeH="0" baseline="0" dirty="0">
                <a:ln>
                  <a:noFill/>
                </a:ln>
                <a:effectLst/>
                <a:latin typeface="+mn-lt"/>
              </a:rPr>
              <a:t>. </a:t>
            </a:r>
          </a:p>
          <a:p>
            <a:pPr marL="0" marR="0" lvl="0" indent="-228600" eaLnBrk="1" fontAlgn="base" hangingPunct="1">
              <a:lnSpc>
                <a:spcPct val="90000"/>
              </a:lnSpc>
              <a:spcBef>
                <a:spcPct val="0"/>
              </a:spcBef>
              <a:spcAft>
                <a:spcPts val="600"/>
              </a:spcAft>
              <a:buClrTx/>
              <a:buSzTx/>
              <a:buFont typeface="Arial" panose="020B0604020202020204" pitchFamily="34" charset="0"/>
              <a:buChar char="•"/>
              <a:tabLst/>
            </a:pPr>
            <a:r>
              <a:rPr kumimoji="0" lang="en-US" altLang="es-ES" sz="2000" b="0" i="0" u="none" strike="noStrike" cap="none" normalizeH="0" baseline="0" dirty="0">
                <a:ln>
                  <a:noFill/>
                </a:ln>
                <a:effectLst/>
                <a:latin typeface="+mn-lt"/>
              </a:rPr>
              <a:t>La </a:t>
            </a:r>
            <a:r>
              <a:rPr kumimoji="0" lang="en-US" altLang="es-ES" sz="2000" b="0" i="0" u="none" strike="noStrike" cap="none" normalizeH="0" baseline="0" dirty="0" err="1">
                <a:ln>
                  <a:noFill/>
                </a:ln>
                <a:effectLst/>
                <a:latin typeface="+mn-lt"/>
              </a:rPr>
              <a:t>empresa</a:t>
            </a:r>
            <a:r>
              <a:rPr kumimoji="0" lang="en-US" altLang="es-ES" sz="2000" b="0" i="0" u="none" strike="noStrike" cap="none" normalizeH="0" baseline="0" dirty="0">
                <a:ln>
                  <a:noFill/>
                </a:ln>
                <a:effectLst/>
                <a:latin typeface="+mn-lt"/>
              </a:rPr>
              <a:t> </a:t>
            </a:r>
            <a:r>
              <a:rPr kumimoji="0" lang="en-US" altLang="es-ES" sz="2000" b="0" i="0" u="none" strike="noStrike" cap="none" normalizeH="0" baseline="0" dirty="0" err="1">
                <a:ln>
                  <a:noFill/>
                </a:ln>
                <a:effectLst/>
                <a:latin typeface="+mn-lt"/>
              </a:rPr>
              <a:t>también</a:t>
            </a:r>
            <a:r>
              <a:rPr kumimoji="0" lang="en-US" altLang="es-ES" sz="2000" b="0" i="0" u="none" strike="noStrike" cap="none" normalizeH="0" baseline="0" dirty="0">
                <a:ln>
                  <a:noFill/>
                </a:ln>
                <a:effectLst/>
                <a:latin typeface="+mn-lt"/>
              </a:rPr>
              <a:t> </a:t>
            </a:r>
            <a:r>
              <a:rPr kumimoji="0" lang="en-US" altLang="es-ES" sz="2000" b="0" i="0" u="none" strike="noStrike" cap="none" normalizeH="0" baseline="0" dirty="0" err="1">
                <a:ln>
                  <a:noFill/>
                </a:ln>
                <a:effectLst/>
                <a:latin typeface="+mn-lt"/>
              </a:rPr>
              <a:t>fabrica</a:t>
            </a:r>
            <a:r>
              <a:rPr kumimoji="0" lang="en-US" altLang="es-ES" sz="2000" b="0" i="0" u="none" strike="noStrike" cap="none" normalizeH="0" baseline="0" dirty="0">
                <a:ln>
                  <a:noFill/>
                </a:ln>
                <a:effectLst/>
                <a:latin typeface="+mn-lt"/>
              </a:rPr>
              <a:t> y </a:t>
            </a:r>
            <a:r>
              <a:rPr kumimoji="0" lang="en-US" altLang="es-ES" sz="2000" b="0" i="0" u="none" strike="noStrike" cap="none" normalizeH="0" baseline="0" dirty="0" err="1">
                <a:ln>
                  <a:noFill/>
                </a:ln>
                <a:effectLst/>
                <a:latin typeface="+mn-lt"/>
              </a:rPr>
              <a:t>vende</a:t>
            </a:r>
            <a:r>
              <a:rPr kumimoji="0" lang="en-US" altLang="es-ES" sz="2000" b="0" i="0" u="none" strike="noStrike" cap="none" normalizeH="0" baseline="0" dirty="0">
                <a:ln>
                  <a:noFill/>
                </a:ln>
                <a:effectLst/>
                <a:latin typeface="+mn-lt"/>
              </a:rPr>
              <a:t> </a:t>
            </a:r>
            <a:r>
              <a:rPr kumimoji="0" lang="en-US" altLang="es-ES" sz="2000" b="0" i="0" u="none" strike="noStrike" cap="none" normalizeH="0" baseline="0" dirty="0" err="1">
                <a:ln>
                  <a:noFill/>
                </a:ln>
                <a:effectLst/>
                <a:latin typeface="+mn-lt"/>
              </a:rPr>
              <a:t>dispositivos</a:t>
            </a:r>
            <a:r>
              <a:rPr kumimoji="0" lang="en-US" altLang="es-ES" sz="2000" b="0" i="0" u="none" strike="noStrike" cap="none" normalizeH="0" baseline="0" dirty="0">
                <a:ln>
                  <a:noFill/>
                </a:ln>
                <a:effectLst/>
                <a:latin typeface="+mn-lt"/>
              </a:rPr>
              <a:t> </a:t>
            </a:r>
            <a:r>
              <a:rPr kumimoji="0" lang="en-US" altLang="es-ES" sz="2000" b="0" i="0" u="none" strike="noStrike" cap="none" normalizeH="0" baseline="0" dirty="0" err="1">
                <a:ln>
                  <a:noFill/>
                </a:ln>
                <a:effectLst/>
                <a:latin typeface="+mn-lt"/>
              </a:rPr>
              <a:t>electrónicos</a:t>
            </a:r>
            <a:r>
              <a:rPr kumimoji="0" lang="en-US" altLang="es-ES" sz="2000" b="0" i="0" u="none" strike="noStrike" cap="none" normalizeH="0" baseline="0" dirty="0">
                <a:ln>
                  <a:noFill/>
                </a:ln>
                <a:effectLst/>
                <a:latin typeface="+mn-lt"/>
              </a:rPr>
              <a:t> y produce </a:t>
            </a:r>
            <a:r>
              <a:rPr kumimoji="0" lang="en-US" altLang="es-ES" sz="2000" b="0" i="0" u="none" strike="noStrike" cap="none" normalizeH="0" baseline="0" dirty="0" err="1">
                <a:ln>
                  <a:noFill/>
                </a:ln>
                <a:effectLst/>
                <a:latin typeface="+mn-lt"/>
              </a:rPr>
              <a:t>contenidos</a:t>
            </a:r>
            <a:r>
              <a:rPr kumimoji="0" lang="en-US" altLang="es-ES" sz="2000" b="0" i="0" u="none" strike="noStrike" cap="none" normalizeH="0" baseline="0" dirty="0">
                <a:ln>
                  <a:noFill/>
                </a:ln>
                <a:effectLst/>
                <a:latin typeface="+mn-lt"/>
              </a:rPr>
              <a:t> multimedia, entre </a:t>
            </a:r>
            <a:r>
              <a:rPr kumimoji="0" lang="en-US" altLang="es-ES" sz="2000" b="0" i="0" u="none" strike="noStrike" cap="none" normalizeH="0" baseline="0" dirty="0" err="1">
                <a:ln>
                  <a:noFill/>
                </a:ln>
                <a:effectLst/>
                <a:latin typeface="+mn-lt"/>
              </a:rPr>
              <a:t>otras</a:t>
            </a:r>
            <a:r>
              <a:rPr kumimoji="0" lang="en-US" altLang="es-ES" sz="2000" b="0" i="0" u="none" strike="noStrike" cap="none" normalizeH="0" baseline="0" dirty="0">
                <a:ln>
                  <a:noFill/>
                </a:ln>
                <a:effectLst/>
                <a:latin typeface="+mn-lt"/>
              </a:rPr>
              <a:t> </a:t>
            </a:r>
            <a:r>
              <a:rPr kumimoji="0" lang="en-US" altLang="es-ES" sz="2000" b="0" i="0" u="none" strike="noStrike" cap="none" normalizeH="0" baseline="0" dirty="0" err="1">
                <a:ln>
                  <a:noFill/>
                </a:ln>
                <a:effectLst/>
                <a:latin typeface="+mn-lt"/>
              </a:rPr>
              <a:t>cosas</a:t>
            </a:r>
            <a:r>
              <a:rPr kumimoji="0" lang="en-US" altLang="es-ES" sz="2000" b="0" i="0" u="none" strike="noStrike" cap="none" normalizeH="0" baseline="0" dirty="0">
                <a:ln>
                  <a:noFill/>
                </a:ln>
                <a:effectLst/>
                <a:latin typeface="+mn-lt"/>
              </a:rPr>
              <a:t>.</a:t>
            </a:r>
          </a:p>
          <a:p>
            <a:pPr marL="0" marR="0" lvl="0" indent="-228600" eaLnBrk="1" fontAlgn="base" hangingPunct="1">
              <a:lnSpc>
                <a:spcPct val="90000"/>
              </a:lnSpc>
              <a:spcBef>
                <a:spcPct val="0"/>
              </a:spcBef>
              <a:spcAft>
                <a:spcPts val="600"/>
              </a:spcAft>
              <a:buClrTx/>
              <a:buSzTx/>
              <a:buFont typeface="Arial" panose="020B0604020202020204" pitchFamily="34" charset="0"/>
              <a:buChar char="•"/>
              <a:tabLst/>
            </a:pPr>
            <a:r>
              <a:rPr kumimoji="0" lang="en-US" altLang="es-ES" sz="2000" b="0" i="0" u="none" strike="noStrike" cap="none" normalizeH="0" baseline="0" dirty="0">
                <a:ln>
                  <a:noFill/>
                </a:ln>
                <a:effectLst/>
                <a:latin typeface="+mn-lt"/>
              </a:rPr>
              <a:t>Amazon </a:t>
            </a:r>
            <a:r>
              <a:rPr kumimoji="0" lang="en-US" altLang="es-ES" sz="2000" b="0" i="0" u="none" strike="noStrike" cap="none" normalizeH="0" baseline="0" dirty="0" err="1">
                <a:ln>
                  <a:noFill/>
                </a:ln>
                <a:effectLst/>
                <a:latin typeface="+mn-lt"/>
              </a:rPr>
              <a:t>agrupa</a:t>
            </a:r>
            <a:r>
              <a:rPr kumimoji="0" lang="en-US" altLang="es-ES" sz="2000" b="0" i="0" u="none" strike="noStrike" cap="none" normalizeH="0" baseline="0" dirty="0">
                <a:ln>
                  <a:noFill/>
                </a:ln>
                <a:effectLst/>
                <a:latin typeface="+mn-lt"/>
              </a:rPr>
              <a:t> sus </a:t>
            </a:r>
            <a:r>
              <a:rPr kumimoji="0" lang="en-US" altLang="es-ES" sz="2000" b="0" i="0" u="none" strike="noStrike" cap="none" normalizeH="0" baseline="0" dirty="0" err="1">
                <a:ln>
                  <a:noFill/>
                </a:ln>
                <a:effectLst/>
                <a:latin typeface="+mn-lt"/>
              </a:rPr>
              <a:t>productos</a:t>
            </a:r>
            <a:r>
              <a:rPr kumimoji="0" lang="en-US" altLang="es-ES" sz="2000" b="0" i="0" u="none" strike="noStrike" cap="none" normalizeH="0" baseline="0" dirty="0">
                <a:ln>
                  <a:noFill/>
                </a:ln>
                <a:effectLst/>
                <a:latin typeface="+mn-lt"/>
              </a:rPr>
              <a:t> y </a:t>
            </a:r>
            <a:r>
              <a:rPr kumimoji="0" lang="en-US" altLang="es-ES" sz="2000" b="0" i="0" u="none" strike="noStrike" cap="none" normalizeH="0" baseline="0" dirty="0" err="1">
                <a:ln>
                  <a:noFill/>
                </a:ln>
                <a:effectLst/>
                <a:latin typeface="+mn-lt"/>
              </a:rPr>
              <a:t>servicios</a:t>
            </a:r>
            <a:r>
              <a:rPr kumimoji="0" lang="en-US" altLang="es-ES" sz="2000" b="0" i="0" u="none" strike="noStrike" cap="none" normalizeH="0" baseline="0" dirty="0">
                <a:ln>
                  <a:noFill/>
                </a:ln>
                <a:effectLst/>
                <a:latin typeface="+mn-lt"/>
              </a:rPr>
              <a:t> de la </a:t>
            </a:r>
            <a:r>
              <a:rPr kumimoji="0" lang="en-US" altLang="es-ES" sz="2000" b="0" i="0" u="none" strike="noStrike" cap="none" normalizeH="0" baseline="0" dirty="0" err="1">
                <a:ln>
                  <a:noFill/>
                </a:ln>
                <a:effectLst/>
                <a:latin typeface="+mn-lt"/>
              </a:rPr>
              <a:t>siguiente</a:t>
            </a:r>
            <a:r>
              <a:rPr kumimoji="0" lang="en-US" altLang="es-ES" sz="2000" b="0" i="0" u="none" strike="noStrike" cap="none" normalizeH="0" baseline="0" dirty="0">
                <a:ln>
                  <a:noFill/>
                </a:ln>
                <a:effectLst/>
                <a:latin typeface="+mn-lt"/>
              </a:rPr>
              <a:t> </a:t>
            </a:r>
            <a:r>
              <a:rPr kumimoji="0" lang="en-US" altLang="es-ES" sz="2000" b="0" i="0" u="none" strike="noStrike" cap="none" normalizeH="0" baseline="0" dirty="0" err="1">
                <a:ln>
                  <a:noFill/>
                </a:ln>
                <a:effectLst/>
                <a:latin typeface="+mn-lt"/>
              </a:rPr>
              <a:t>manera</a:t>
            </a:r>
            <a:r>
              <a:rPr kumimoji="0" lang="en-US" altLang="es-ES" sz="2000" b="0" i="0" u="none" strike="noStrike" cap="none" normalizeH="0" baseline="0" dirty="0">
                <a:ln>
                  <a:noFill/>
                </a:ln>
                <a:effectLst/>
                <a:latin typeface="+mn-lt"/>
              </a:rPr>
              <a:t>:</a:t>
            </a:r>
          </a:p>
          <a:p>
            <a:pPr marR="0" lvl="0" eaLnBrk="1" fontAlgn="base" hangingPunct="1">
              <a:lnSpc>
                <a:spcPct val="90000"/>
              </a:lnSpc>
              <a:spcBef>
                <a:spcPct val="0"/>
              </a:spcBef>
              <a:spcAft>
                <a:spcPts val="600"/>
              </a:spcAft>
              <a:buClrTx/>
              <a:buSzTx/>
              <a:tabLst/>
            </a:pPr>
            <a:r>
              <a:rPr lang="en-US" altLang="es-ES" sz="2000" dirty="0">
                <a:latin typeface="+mn-lt"/>
              </a:rPr>
              <a:t>       - </a:t>
            </a:r>
            <a:r>
              <a:rPr kumimoji="0" lang="en-US" altLang="es-ES" sz="2000" b="0" i="0" u="none" strike="noStrike" cap="none" normalizeH="0" baseline="0" dirty="0">
                <a:ln>
                  <a:noFill/>
                </a:ln>
                <a:effectLst/>
                <a:latin typeface="+mn-lt"/>
              </a:rPr>
              <a:t>Tienda Amazon.</a:t>
            </a:r>
          </a:p>
          <a:p>
            <a:pPr marR="0" lvl="0" eaLnBrk="1" fontAlgn="base" hangingPunct="1">
              <a:lnSpc>
                <a:spcPct val="90000"/>
              </a:lnSpc>
              <a:spcBef>
                <a:spcPct val="0"/>
              </a:spcBef>
              <a:spcAft>
                <a:spcPts val="600"/>
              </a:spcAft>
              <a:buClrTx/>
              <a:buSzTx/>
              <a:tabLst/>
            </a:pPr>
            <a:r>
              <a:rPr lang="en-US" altLang="es-ES" sz="2000" dirty="0">
                <a:latin typeface="+mn-lt"/>
              </a:rPr>
              <a:t>       - </a:t>
            </a:r>
            <a:r>
              <a:rPr kumimoji="0" lang="en-US" altLang="es-ES" sz="2000" b="0" i="0" u="none" strike="noStrike" cap="none" normalizeH="0" baseline="0" dirty="0" err="1">
                <a:ln>
                  <a:noFill/>
                </a:ln>
                <a:effectLst/>
                <a:latin typeface="+mn-lt"/>
              </a:rPr>
              <a:t>Entrega</a:t>
            </a:r>
            <a:r>
              <a:rPr kumimoji="0" lang="en-US" altLang="es-ES" sz="2000" b="0" i="0" u="none" strike="noStrike" cap="none" normalizeH="0" baseline="0" dirty="0">
                <a:ln>
                  <a:noFill/>
                </a:ln>
                <a:effectLst/>
                <a:latin typeface="+mn-lt"/>
              </a:rPr>
              <a:t> y </a:t>
            </a:r>
            <a:r>
              <a:rPr kumimoji="0" lang="en-US" altLang="es-ES" sz="2000" b="0" i="0" u="none" strike="noStrike" cap="none" normalizeH="0" baseline="0" dirty="0" err="1">
                <a:ln>
                  <a:noFill/>
                </a:ln>
                <a:effectLst/>
                <a:latin typeface="+mn-lt"/>
              </a:rPr>
              <a:t>logística</a:t>
            </a:r>
            <a:r>
              <a:rPr kumimoji="0" lang="en-US" altLang="es-ES" sz="2000" b="0" i="0" u="none" strike="noStrike" cap="none" normalizeH="0" baseline="0" dirty="0">
                <a:ln>
                  <a:noFill/>
                </a:ln>
                <a:effectLst/>
                <a:latin typeface="+mn-lt"/>
              </a:rPr>
              <a:t>.</a:t>
            </a:r>
          </a:p>
          <a:p>
            <a:pPr marR="0" lvl="0" eaLnBrk="1" fontAlgn="base" hangingPunct="1">
              <a:lnSpc>
                <a:spcPct val="90000"/>
              </a:lnSpc>
              <a:spcBef>
                <a:spcPct val="0"/>
              </a:spcBef>
              <a:spcAft>
                <a:spcPts val="600"/>
              </a:spcAft>
              <a:buClrTx/>
              <a:buSzTx/>
              <a:tabLst/>
            </a:pPr>
            <a:r>
              <a:rPr lang="en-US" altLang="es-ES" sz="2000" dirty="0">
                <a:latin typeface="+mn-lt"/>
              </a:rPr>
              <a:t>        - </a:t>
            </a:r>
            <a:r>
              <a:rPr kumimoji="0" lang="en-US" altLang="es-ES" sz="2000" b="0" i="0" u="none" strike="noStrike" cap="none" normalizeH="0" baseline="0" dirty="0" err="1">
                <a:ln>
                  <a:noFill/>
                </a:ln>
                <a:effectLst/>
                <a:latin typeface="+mn-lt"/>
              </a:rPr>
              <a:t>Dispositivos</a:t>
            </a:r>
            <a:r>
              <a:rPr kumimoji="0" lang="en-US" altLang="es-ES" sz="2000" b="0" i="0" u="none" strike="noStrike" cap="none" normalizeH="0" baseline="0" dirty="0">
                <a:ln>
                  <a:noFill/>
                </a:ln>
                <a:effectLst/>
                <a:latin typeface="+mn-lt"/>
              </a:rPr>
              <a:t> y </a:t>
            </a:r>
            <a:r>
              <a:rPr kumimoji="0" lang="en-US" altLang="es-ES" sz="2000" b="0" i="0" u="none" strike="noStrike" cap="none" normalizeH="0" baseline="0" dirty="0" err="1">
                <a:ln>
                  <a:noFill/>
                </a:ln>
                <a:effectLst/>
                <a:latin typeface="+mn-lt"/>
              </a:rPr>
              <a:t>servicios</a:t>
            </a:r>
            <a:r>
              <a:rPr kumimoji="0" lang="en-US" altLang="es-ES" sz="2000" b="0" i="0" u="none" strike="noStrike" cap="none" normalizeH="0" baseline="0" dirty="0">
                <a:ln>
                  <a:noFill/>
                </a:ln>
                <a:effectLst/>
                <a:latin typeface="+mn-lt"/>
              </a:rPr>
              <a:t>.</a:t>
            </a:r>
          </a:p>
          <a:p>
            <a:pPr marR="0" lvl="0" eaLnBrk="1" fontAlgn="base" hangingPunct="1">
              <a:lnSpc>
                <a:spcPct val="90000"/>
              </a:lnSpc>
              <a:spcBef>
                <a:spcPct val="0"/>
              </a:spcBef>
              <a:spcAft>
                <a:spcPts val="600"/>
              </a:spcAft>
              <a:buClrTx/>
              <a:buSzTx/>
              <a:tabLst/>
            </a:pPr>
            <a:r>
              <a:rPr lang="en-US" altLang="es-ES" sz="2000" dirty="0">
                <a:latin typeface="+mn-lt"/>
              </a:rPr>
              <a:t>        - </a:t>
            </a:r>
            <a:r>
              <a:rPr kumimoji="0" lang="en-US" altLang="es-ES" sz="2000" b="0" i="0" u="none" strike="noStrike" cap="none" normalizeH="0" baseline="0" dirty="0">
                <a:ln>
                  <a:noFill/>
                </a:ln>
                <a:effectLst/>
                <a:latin typeface="+mn-lt"/>
              </a:rPr>
              <a:t>Amazon Web Services.</a:t>
            </a:r>
          </a:p>
          <a:p>
            <a:pPr marR="0" lvl="0" eaLnBrk="1" fontAlgn="base" hangingPunct="1">
              <a:lnSpc>
                <a:spcPct val="90000"/>
              </a:lnSpc>
              <a:spcBef>
                <a:spcPct val="0"/>
              </a:spcBef>
              <a:spcAft>
                <a:spcPts val="600"/>
              </a:spcAft>
              <a:buClrTx/>
              <a:buSzTx/>
              <a:tabLst/>
            </a:pPr>
            <a:r>
              <a:rPr lang="en-US" altLang="es-ES" sz="2000" dirty="0">
                <a:latin typeface="+mn-lt"/>
              </a:rPr>
              <a:t>        - </a:t>
            </a:r>
            <a:r>
              <a:rPr kumimoji="0" lang="en-US" altLang="es-ES" sz="2000" b="0" i="0" u="none" strike="noStrike" cap="none" normalizeH="0" baseline="0" dirty="0" err="1">
                <a:ln>
                  <a:noFill/>
                </a:ln>
                <a:effectLst/>
                <a:latin typeface="+mn-lt"/>
              </a:rPr>
              <a:t>Entretenimiento</a:t>
            </a:r>
            <a:r>
              <a:rPr kumimoji="0" lang="en-US" altLang="es-ES" sz="2000" b="0" i="0" u="none" strike="noStrike" cap="none" normalizeH="0" baseline="0" dirty="0">
                <a:ln>
                  <a:noFill/>
                </a:ln>
                <a:effectLst/>
                <a:latin typeface="+mn-lt"/>
              </a:rPr>
              <a:t>.</a:t>
            </a:r>
            <a:endParaRPr kumimoji="0" lang="en-US" altLang="es-ES" sz="2000" b="1" i="0" u="none" strike="noStrike" cap="none" normalizeH="0" baseline="0" dirty="0">
              <a:ln>
                <a:noFill/>
              </a:ln>
              <a:effectLst/>
              <a:latin typeface="+mn-lt"/>
            </a:endParaRPr>
          </a:p>
          <a:p>
            <a:pPr marL="0" marR="0" lvl="0" indent="-228600" eaLnBrk="1" fontAlgn="base" hangingPunct="1">
              <a:lnSpc>
                <a:spcPct val="90000"/>
              </a:lnSpc>
              <a:spcBef>
                <a:spcPct val="0"/>
              </a:spcBef>
              <a:spcAft>
                <a:spcPts val="600"/>
              </a:spcAft>
              <a:buClrTx/>
              <a:buSzTx/>
              <a:buFont typeface="Arial" panose="020B0604020202020204" pitchFamily="34" charset="0"/>
              <a:buChar char="•"/>
              <a:tabLst/>
            </a:pPr>
            <a:endParaRPr kumimoji="0" lang="en-US" altLang="es-ES" sz="1500" b="0" i="0" u="none" strike="noStrike" cap="none" normalizeH="0" baseline="0" dirty="0">
              <a:ln>
                <a:noFill/>
              </a:ln>
              <a:effectLst/>
              <a:latin typeface="+mn-lt"/>
            </a:endParaRPr>
          </a:p>
        </p:txBody>
      </p:sp>
      <p:graphicFrame>
        <p:nvGraphicFramePr>
          <p:cNvPr id="4" name="Tabla 3">
            <a:extLst>
              <a:ext uri="{FF2B5EF4-FFF2-40B4-BE49-F238E27FC236}">
                <a16:creationId xmlns:a16="http://schemas.microsoft.com/office/drawing/2014/main" id="{F7562B60-1100-0C8D-DB11-F96429037B18}"/>
              </a:ext>
            </a:extLst>
          </p:cNvPr>
          <p:cNvGraphicFramePr>
            <a:graphicFrameLocks noGrp="1"/>
          </p:cNvGraphicFramePr>
          <p:nvPr>
            <p:extLst>
              <p:ext uri="{D42A27DB-BD31-4B8C-83A1-F6EECF244321}">
                <p14:modId xmlns:p14="http://schemas.microsoft.com/office/powerpoint/2010/main" val="2261995501"/>
              </p:ext>
            </p:extLst>
          </p:nvPr>
        </p:nvGraphicFramePr>
        <p:xfrm>
          <a:off x="6096000" y="636847"/>
          <a:ext cx="5512904" cy="5832170"/>
        </p:xfrm>
        <a:graphic>
          <a:graphicData uri="http://schemas.openxmlformats.org/drawingml/2006/table">
            <a:tbl>
              <a:tblPr firstRow="1" bandRow="1">
                <a:tableStyleId>{9D7B26C5-4107-4FEC-AEDC-1716B250A1EF}</a:tableStyleId>
              </a:tblPr>
              <a:tblGrid>
                <a:gridCol w="1405265">
                  <a:extLst>
                    <a:ext uri="{9D8B030D-6E8A-4147-A177-3AD203B41FA5}">
                      <a16:colId xmlns:a16="http://schemas.microsoft.com/office/drawing/2014/main" val="2633530628"/>
                    </a:ext>
                  </a:extLst>
                </a:gridCol>
                <a:gridCol w="4107639">
                  <a:extLst>
                    <a:ext uri="{9D8B030D-6E8A-4147-A177-3AD203B41FA5}">
                      <a16:colId xmlns:a16="http://schemas.microsoft.com/office/drawing/2014/main" val="1384930883"/>
                    </a:ext>
                  </a:extLst>
                </a:gridCol>
              </a:tblGrid>
              <a:tr h="387985">
                <a:tc>
                  <a:txBody>
                    <a:bodyPr/>
                    <a:lstStyle/>
                    <a:p>
                      <a:r>
                        <a:rPr lang="es-ES" sz="1100" b="1">
                          <a:effectLst/>
                        </a:rPr>
                        <a:t>Cartera de Amazon </a:t>
                      </a:r>
                      <a:endParaRPr lang="es-ES" sz="1100">
                        <a:effectLst/>
                      </a:endParaRPr>
                    </a:p>
                  </a:txBody>
                  <a:tcPr marL="8231" marR="8231" marT="4115" marB="4115" anchor="ctr"/>
                </a:tc>
                <a:tc>
                  <a:txBody>
                    <a:bodyPr/>
                    <a:lstStyle/>
                    <a:p>
                      <a:r>
                        <a:rPr lang="es-ES" sz="1100" b="1">
                          <a:effectLst/>
                        </a:rPr>
                        <a:t>Productos y servicios</a:t>
                      </a:r>
                      <a:endParaRPr lang="es-ES" sz="1100">
                        <a:effectLst/>
                      </a:endParaRPr>
                    </a:p>
                  </a:txBody>
                  <a:tcPr marL="8231" marR="8231" marT="4115" marB="4115" anchor="ctr"/>
                </a:tc>
                <a:extLst>
                  <a:ext uri="{0D108BD9-81ED-4DB2-BD59-A6C34878D82A}">
                    <a16:rowId xmlns:a16="http://schemas.microsoft.com/office/drawing/2014/main" val="497505497"/>
                  </a:ext>
                </a:extLst>
              </a:tr>
              <a:tr h="1479829">
                <a:tc>
                  <a:txBody>
                    <a:bodyPr/>
                    <a:lstStyle/>
                    <a:p>
                      <a:r>
                        <a:rPr lang="es-ES" sz="1100" dirty="0">
                          <a:effectLst/>
                        </a:rPr>
                        <a:t>Tienda Amazon</a:t>
                      </a:r>
                    </a:p>
                  </a:txBody>
                  <a:tcPr marL="8231" marR="8231" marT="4115" marB="4115" anchor="ctr"/>
                </a:tc>
                <a:tc>
                  <a:txBody>
                    <a:bodyPr/>
                    <a:lstStyle/>
                    <a:p>
                      <a:pPr>
                        <a:buFont typeface="Arial" panose="020B0604020202020204" pitchFamily="34" charset="0"/>
                        <a:buChar char="•"/>
                      </a:pPr>
                      <a:r>
                        <a:rPr lang="es-ES" sz="1100" dirty="0">
                          <a:effectLst/>
                        </a:rPr>
                        <a:t>Amazon.com</a:t>
                      </a:r>
                    </a:p>
                    <a:p>
                      <a:pPr>
                        <a:buFont typeface="Arial" panose="020B0604020202020204" pitchFamily="34" charset="0"/>
                        <a:buChar char="•"/>
                      </a:pPr>
                      <a:r>
                        <a:rPr lang="es-ES" sz="1100" dirty="0">
                          <a:effectLst/>
                        </a:rPr>
                        <a:t>Amazon Prime</a:t>
                      </a:r>
                    </a:p>
                    <a:p>
                      <a:pPr>
                        <a:buFont typeface="Arial" panose="020B0604020202020204" pitchFamily="34" charset="0"/>
                        <a:buChar char="•"/>
                      </a:pPr>
                      <a:r>
                        <a:rPr lang="es-ES" sz="1100" dirty="0">
                          <a:effectLst/>
                        </a:rPr>
                        <a:t>Amazon Music</a:t>
                      </a:r>
                    </a:p>
                    <a:p>
                      <a:pPr>
                        <a:buFont typeface="Arial" panose="020B0604020202020204" pitchFamily="34" charset="0"/>
                        <a:buChar char="•"/>
                      </a:pPr>
                      <a:r>
                        <a:rPr lang="es-ES" sz="1100" dirty="0">
                          <a:effectLst/>
                        </a:rPr>
                        <a:t>Amazon </a:t>
                      </a:r>
                      <a:r>
                        <a:rPr lang="es-ES" sz="1100" dirty="0" err="1">
                          <a:effectLst/>
                        </a:rPr>
                        <a:t>Go</a:t>
                      </a:r>
                      <a:endParaRPr lang="es-ES" sz="1100" dirty="0">
                        <a:effectLst/>
                      </a:endParaRPr>
                    </a:p>
                    <a:p>
                      <a:pPr>
                        <a:buFont typeface="Arial" panose="020B0604020202020204" pitchFamily="34" charset="0"/>
                        <a:buChar char="•"/>
                      </a:pPr>
                      <a:r>
                        <a:rPr lang="es-ES" sz="1100" dirty="0">
                          <a:effectLst/>
                        </a:rPr>
                        <a:t>Amazon </a:t>
                      </a:r>
                      <a:r>
                        <a:rPr lang="es-ES" sz="1100" dirty="0" err="1">
                          <a:effectLst/>
                        </a:rPr>
                        <a:t>Go</a:t>
                      </a:r>
                      <a:r>
                        <a:rPr lang="es-ES" sz="1100" dirty="0">
                          <a:effectLst/>
                        </a:rPr>
                        <a:t> </a:t>
                      </a:r>
                      <a:r>
                        <a:rPr lang="es-ES" sz="1100" dirty="0" err="1">
                          <a:effectLst/>
                        </a:rPr>
                        <a:t>Grocery</a:t>
                      </a:r>
                      <a:endParaRPr lang="es-ES" sz="1100" dirty="0">
                        <a:effectLst/>
                      </a:endParaRPr>
                    </a:p>
                    <a:p>
                      <a:pPr>
                        <a:buFont typeface="Arial" panose="020B0604020202020204" pitchFamily="34" charset="0"/>
                        <a:buChar char="•"/>
                      </a:pPr>
                      <a:r>
                        <a:rPr lang="es-ES" sz="1100" dirty="0">
                          <a:effectLst/>
                        </a:rPr>
                        <a:t>Amazon </a:t>
                      </a:r>
                      <a:r>
                        <a:rPr lang="es-ES" sz="1100" dirty="0" err="1">
                          <a:effectLst/>
                        </a:rPr>
                        <a:t>Fresh</a:t>
                      </a:r>
                      <a:endParaRPr lang="es-ES" sz="1100" dirty="0">
                        <a:effectLst/>
                      </a:endParaRPr>
                    </a:p>
                    <a:p>
                      <a:pPr>
                        <a:buFont typeface="Arial" panose="020B0604020202020204" pitchFamily="34" charset="0"/>
                        <a:buChar char="•"/>
                      </a:pPr>
                      <a:r>
                        <a:rPr lang="es-ES" sz="1100" dirty="0" err="1">
                          <a:effectLst/>
                        </a:rPr>
                        <a:t>Whole</a:t>
                      </a:r>
                      <a:r>
                        <a:rPr lang="es-ES" sz="1100" dirty="0">
                          <a:effectLst/>
                        </a:rPr>
                        <a:t> </a:t>
                      </a:r>
                      <a:r>
                        <a:rPr lang="es-ES" sz="1100" dirty="0" err="1">
                          <a:effectLst/>
                        </a:rPr>
                        <a:t>Foods</a:t>
                      </a:r>
                      <a:r>
                        <a:rPr lang="es-ES" sz="1100" dirty="0">
                          <a:effectLst/>
                        </a:rPr>
                        <a:t> </a:t>
                      </a:r>
                      <a:r>
                        <a:rPr lang="es-ES" sz="1100" dirty="0" err="1">
                          <a:effectLst/>
                        </a:rPr>
                        <a:t>Market</a:t>
                      </a:r>
                      <a:endParaRPr lang="es-ES" sz="1100" dirty="0">
                        <a:effectLst/>
                      </a:endParaRPr>
                    </a:p>
                    <a:p>
                      <a:pPr>
                        <a:buFont typeface="Arial" panose="020B0604020202020204" pitchFamily="34" charset="0"/>
                        <a:buChar char="•"/>
                      </a:pPr>
                      <a:r>
                        <a:rPr lang="es-ES" sz="1100" dirty="0">
                          <a:effectLst/>
                        </a:rPr>
                        <a:t>Amazon Style</a:t>
                      </a:r>
                    </a:p>
                  </a:txBody>
                  <a:tcPr marL="8231" marR="8231" marT="4115" marB="4115" anchor="ctr"/>
                </a:tc>
                <a:extLst>
                  <a:ext uri="{0D108BD9-81ED-4DB2-BD59-A6C34878D82A}">
                    <a16:rowId xmlns:a16="http://schemas.microsoft.com/office/drawing/2014/main" val="1409734464"/>
                  </a:ext>
                </a:extLst>
              </a:tr>
              <a:tr h="726640">
                <a:tc>
                  <a:txBody>
                    <a:bodyPr/>
                    <a:lstStyle/>
                    <a:p>
                      <a:r>
                        <a:rPr lang="es-ES" sz="1100">
                          <a:effectLst/>
                        </a:rPr>
                        <a:t>Entrega y logística</a:t>
                      </a:r>
                    </a:p>
                  </a:txBody>
                  <a:tcPr marL="8231" marR="8231" marT="4115" marB="4115" anchor="ctr"/>
                </a:tc>
                <a:tc>
                  <a:txBody>
                    <a:bodyPr/>
                    <a:lstStyle/>
                    <a:p>
                      <a:pPr>
                        <a:buFont typeface="Arial" panose="020B0604020202020204" pitchFamily="34" charset="0"/>
                        <a:buChar char="•"/>
                      </a:pPr>
                      <a:r>
                        <a:rPr lang="en-US" sz="1100">
                          <a:effectLst/>
                        </a:rPr>
                        <a:t>Amazon Fulfillment</a:t>
                      </a:r>
                    </a:p>
                    <a:p>
                      <a:pPr>
                        <a:buFont typeface="Arial" panose="020B0604020202020204" pitchFamily="34" charset="0"/>
                        <a:buChar char="•"/>
                      </a:pPr>
                      <a:r>
                        <a:rPr lang="en-US" sz="1100">
                          <a:effectLst/>
                        </a:rPr>
                        <a:t>Amazon Air</a:t>
                      </a:r>
                    </a:p>
                    <a:p>
                      <a:pPr>
                        <a:buFont typeface="Arial" panose="020B0604020202020204" pitchFamily="34" charset="0"/>
                        <a:buChar char="•"/>
                      </a:pPr>
                      <a:r>
                        <a:rPr lang="en-US" sz="1100">
                          <a:effectLst/>
                        </a:rPr>
                        <a:t>Last Mile Delivery</a:t>
                      </a:r>
                    </a:p>
                    <a:p>
                      <a:pPr>
                        <a:buFont typeface="Arial" panose="020B0604020202020204" pitchFamily="34" charset="0"/>
                        <a:buChar char="•"/>
                      </a:pPr>
                      <a:r>
                        <a:rPr lang="en-US" sz="1100">
                          <a:effectLst/>
                        </a:rPr>
                        <a:t>Prime Air</a:t>
                      </a:r>
                    </a:p>
                  </a:txBody>
                  <a:tcPr marL="8231" marR="8231" marT="4115" marB="4115" anchor="ctr"/>
                </a:tc>
                <a:extLst>
                  <a:ext uri="{0D108BD9-81ED-4DB2-BD59-A6C34878D82A}">
                    <a16:rowId xmlns:a16="http://schemas.microsoft.com/office/drawing/2014/main" val="2361381648"/>
                  </a:ext>
                </a:extLst>
              </a:tr>
              <a:tr h="1601887">
                <a:tc>
                  <a:txBody>
                    <a:bodyPr/>
                    <a:lstStyle/>
                    <a:p>
                      <a:r>
                        <a:rPr lang="es-ES" sz="1100" dirty="0">
                          <a:effectLst/>
                        </a:rPr>
                        <a:t>Dispositivos y servicios</a:t>
                      </a:r>
                    </a:p>
                  </a:txBody>
                  <a:tcPr marL="8231" marR="8231" marT="4115" marB="4115" anchor="ctr"/>
                </a:tc>
                <a:tc>
                  <a:txBody>
                    <a:bodyPr/>
                    <a:lstStyle/>
                    <a:p>
                      <a:pPr>
                        <a:buFont typeface="Arial" panose="020B0604020202020204" pitchFamily="34" charset="0"/>
                        <a:buChar char="•"/>
                      </a:pPr>
                      <a:r>
                        <a:rPr lang="es-ES" sz="1100" dirty="0">
                          <a:effectLst/>
                        </a:rPr>
                        <a:t>Echo</a:t>
                      </a:r>
                    </a:p>
                    <a:p>
                      <a:pPr>
                        <a:buFont typeface="Arial" panose="020B0604020202020204" pitchFamily="34" charset="0"/>
                        <a:buChar char="•"/>
                      </a:pPr>
                      <a:r>
                        <a:rPr lang="es-ES" sz="1100" dirty="0" err="1">
                          <a:effectLst/>
                        </a:rPr>
                        <a:t>Fire</a:t>
                      </a:r>
                      <a:r>
                        <a:rPr lang="es-ES" sz="1100" dirty="0">
                          <a:effectLst/>
                        </a:rPr>
                        <a:t> Tablet</a:t>
                      </a:r>
                    </a:p>
                    <a:p>
                      <a:pPr>
                        <a:buFont typeface="Arial" panose="020B0604020202020204" pitchFamily="34" charset="0"/>
                        <a:buChar char="•"/>
                      </a:pPr>
                      <a:r>
                        <a:rPr lang="es-ES" sz="1100" dirty="0">
                          <a:effectLst/>
                        </a:rPr>
                        <a:t>Kindle</a:t>
                      </a:r>
                    </a:p>
                    <a:p>
                      <a:pPr>
                        <a:buFont typeface="Arial" panose="020B0604020202020204" pitchFamily="34" charset="0"/>
                        <a:buChar char="•"/>
                      </a:pPr>
                      <a:r>
                        <a:rPr lang="es-ES" sz="1100" dirty="0" err="1">
                          <a:effectLst/>
                        </a:rPr>
                        <a:t>Fire</a:t>
                      </a:r>
                      <a:r>
                        <a:rPr lang="es-ES" sz="1100" dirty="0">
                          <a:effectLst/>
                        </a:rPr>
                        <a:t> TV</a:t>
                      </a:r>
                    </a:p>
                    <a:p>
                      <a:pPr>
                        <a:buFont typeface="Arial" panose="020B0604020202020204" pitchFamily="34" charset="0"/>
                        <a:buChar char="•"/>
                      </a:pPr>
                      <a:r>
                        <a:rPr lang="es-ES" sz="1100" dirty="0">
                          <a:effectLst/>
                        </a:rPr>
                        <a:t>Ring</a:t>
                      </a:r>
                    </a:p>
                    <a:p>
                      <a:pPr>
                        <a:buFont typeface="Arial" panose="020B0604020202020204" pitchFamily="34" charset="0"/>
                        <a:buChar char="•"/>
                      </a:pPr>
                      <a:r>
                        <a:rPr lang="es-ES" sz="1100" dirty="0" err="1">
                          <a:effectLst/>
                        </a:rPr>
                        <a:t>Blink</a:t>
                      </a:r>
                      <a:endParaRPr lang="es-ES" sz="1100" dirty="0">
                        <a:effectLst/>
                      </a:endParaRPr>
                    </a:p>
                    <a:p>
                      <a:pPr>
                        <a:buFont typeface="Arial" panose="020B0604020202020204" pitchFamily="34" charset="0"/>
                        <a:buChar char="•"/>
                      </a:pPr>
                      <a:r>
                        <a:rPr lang="es-ES" sz="1100" dirty="0" err="1">
                          <a:effectLst/>
                        </a:rPr>
                        <a:t>Eero</a:t>
                      </a:r>
                      <a:endParaRPr lang="es-ES" sz="1100" dirty="0">
                        <a:effectLst/>
                      </a:endParaRPr>
                    </a:p>
                    <a:p>
                      <a:pPr>
                        <a:buFont typeface="Arial" panose="020B0604020202020204" pitchFamily="34" charset="0"/>
                        <a:buChar char="•"/>
                      </a:pPr>
                      <a:r>
                        <a:rPr lang="es-ES" sz="1100" dirty="0">
                          <a:effectLst/>
                        </a:rPr>
                        <a:t>Halo</a:t>
                      </a:r>
                    </a:p>
                    <a:p>
                      <a:pPr>
                        <a:buFont typeface="Arial" panose="020B0604020202020204" pitchFamily="34" charset="0"/>
                        <a:buChar char="•"/>
                      </a:pPr>
                      <a:r>
                        <a:rPr lang="es-ES" sz="1100" dirty="0">
                          <a:effectLst/>
                        </a:rPr>
                        <a:t>Luna</a:t>
                      </a:r>
                    </a:p>
                  </a:txBody>
                  <a:tcPr marL="8231" marR="8231" marT="4115" marB="4115" anchor="ctr"/>
                </a:tc>
                <a:extLst>
                  <a:ext uri="{0D108BD9-81ED-4DB2-BD59-A6C34878D82A}">
                    <a16:rowId xmlns:a16="http://schemas.microsoft.com/office/drawing/2014/main" val="2217447430"/>
                  </a:ext>
                </a:extLst>
              </a:tr>
              <a:tr h="387985">
                <a:tc>
                  <a:txBody>
                    <a:bodyPr/>
                    <a:lstStyle/>
                    <a:p>
                      <a:r>
                        <a:rPr lang="es-ES" sz="1100">
                          <a:effectLst/>
                        </a:rPr>
                        <a:t>Amazon Web Services</a:t>
                      </a:r>
                    </a:p>
                  </a:txBody>
                  <a:tcPr marL="8231" marR="8231" marT="4115" marB="4115" anchor="ctr"/>
                </a:tc>
                <a:tc>
                  <a:txBody>
                    <a:bodyPr/>
                    <a:lstStyle/>
                    <a:p>
                      <a:r>
                        <a:rPr lang="es-ES" sz="1100">
                          <a:effectLst/>
                        </a:rPr>
                        <a:t>Más de 200 servicios completos para una amplia gama de tecnologías, sectores y casos de uso.</a:t>
                      </a:r>
                    </a:p>
                  </a:txBody>
                  <a:tcPr marL="8231" marR="8231" marT="4115" marB="4115" anchor="ctr"/>
                </a:tc>
                <a:extLst>
                  <a:ext uri="{0D108BD9-81ED-4DB2-BD59-A6C34878D82A}">
                    <a16:rowId xmlns:a16="http://schemas.microsoft.com/office/drawing/2014/main" val="383716487"/>
                  </a:ext>
                </a:extLst>
              </a:tr>
              <a:tr h="1247844">
                <a:tc>
                  <a:txBody>
                    <a:bodyPr/>
                    <a:lstStyle/>
                    <a:p>
                      <a:r>
                        <a:rPr lang="es-ES" sz="1100">
                          <a:effectLst/>
                        </a:rPr>
                        <a:t>Entretenimiento</a:t>
                      </a:r>
                    </a:p>
                  </a:txBody>
                  <a:tcPr marL="8231" marR="8231" marT="4115" marB="4115" anchor="ctr"/>
                </a:tc>
                <a:tc>
                  <a:txBody>
                    <a:bodyPr/>
                    <a:lstStyle/>
                    <a:p>
                      <a:pPr>
                        <a:buFont typeface="Arial" panose="020B0604020202020204" pitchFamily="34" charset="0"/>
                        <a:buChar char="•"/>
                      </a:pPr>
                      <a:r>
                        <a:rPr lang="en-US" sz="1100" dirty="0">
                          <a:effectLst/>
                        </a:rPr>
                        <a:t>Amazon Games</a:t>
                      </a:r>
                    </a:p>
                    <a:p>
                      <a:pPr>
                        <a:buFont typeface="Arial" panose="020B0604020202020204" pitchFamily="34" charset="0"/>
                        <a:buChar char="•"/>
                      </a:pPr>
                      <a:r>
                        <a:rPr lang="en-US" sz="1100" dirty="0">
                          <a:effectLst/>
                        </a:rPr>
                        <a:t>Amazon Music</a:t>
                      </a:r>
                    </a:p>
                    <a:p>
                      <a:pPr>
                        <a:buFont typeface="Arial" panose="020B0604020202020204" pitchFamily="34" charset="0"/>
                        <a:buChar char="•"/>
                      </a:pPr>
                      <a:r>
                        <a:rPr lang="en-US" sz="1100" dirty="0">
                          <a:effectLst/>
                        </a:rPr>
                        <a:t>Amazon Studios</a:t>
                      </a:r>
                    </a:p>
                    <a:p>
                      <a:pPr>
                        <a:buFont typeface="Arial" panose="020B0604020202020204" pitchFamily="34" charset="0"/>
                        <a:buChar char="•"/>
                      </a:pPr>
                      <a:r>
                        <a:rPr lang="en-US" sz="1100" dirty="0">
                          <a:effectLst/>
                        </a:rPr>
                        <a:t>Audible</a:t>
                      </a:r>
                    </a:p>
                    <a:p>
                      <a:pPr>
                        <a:buFont typeface="Arial" panose="020B0604020202020204" pitchFamily="34" charset="0"/>
                        <a:buChar char="•"/>
                      </a:pPr>
                      <a:r>
                        <a:rPr lang="en-US" sz="1100" dirty="0">
                          <a:effectLst/>
                        </a:rPr>
                        <a:t>Prime Gaming</a:t>
                      </a:r>
                    </a:p>
                    <a:p>
                      <a:pPr>
                        <a:buFont typeface="Arial" panose="020B0604020202020204" pitchFamily="34" charset="0"/>
                        <a:buChar char="•"/>
                      </a:pPr>
                      <a:r>
                        <a:rPr lang="en-US" sz="1100" dirty="0">
                          <a:effectLst/>
                        </a:rPr>
                        <a:t>Prime Video</a:t>
                      </a:r>
                    </a:p>
                    <a:p>
                      <a:pPr>
                        <a:buFont typeface="Arial" panose="020B0604020202020204" pitchFamily="34" charset="0"/>
                        <a:buChar char="•"/>
                      </a:pPr>
                      <a:r>
                        <a:rPr lang="en-US" sz="1100" dirty="0">
                          <a:effectLst/>
                        </a:rPr>
                        <a:t>Twitch</a:t>
                      </a:r>
                    </a:p>
                  </a:txBody>
                  <a:tcPr marL="8231" marR="8231" marT="4115" marB="4115" anchor="ctr"/>
                </a:tc>
                <a:extLst>
                  <a:ext uri="{0D108BD9-81ED-4DB2-BD59-A6C34878D82A}">
                    <a16:rowId xmlns:a16="http://schemas.microsoft.com/office/drawing/2014/main" val="599375112"/>
                  </a:ext>
                </a:extLst>
              </a:tr>
            </a:tbl>
          </a:graphicData>
        </a:graphic>
      </p:graphicFrame>
    </p:spTree>
    <p:extLst>
      <p:ext uri="{BB962C8B-B14F-4D97-AF65-F5344CB8AC3E}">
        <p14:creationId xmlns:p14="http://schemas.microsoft.com/office/powerpoint/2010/main" val="5417418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BC68A55F-7B32-44D8-AEE5-1AF4053265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3D376497-C1EE-126C-6620-527480E9045E}"/>
              </a:ext>
            </a:extLst>
          </p:cNvPr>
          <p:cNvSpPr>
            <a:spLocks noGrp="1"/>
          </p:cNvSpPr>
          <p:nvPr>
            <p:ph type="title"/>
          </p:nvPr>
        </p:nvSpPr>
        <p:spPr>
          <a:xfrm>
            <a:off x="655320" y="429030"/>
            <a:ext cx="2834640" cy="5457589"/>
          </a:xfrm>
        </p:spPr>
        <p:txBody>
          <a:bodyPr vert="horz" lIns="91440" tIns="45720" rIns="91440" bIns="45720" rtlCol="0" anchor="ctr">
            <a:normAutofit/>
          </a:bodyPr>
          <a:lstStyle/>
          <a:p>
            <a:r>
              <a:rPr lang="en-US" sz="3700" b="1"/>
              <a:t>AMAZON.ES </a:t>
            </a:r>
            <a:endParaRPr lang="en-US" sz="3700" b="1" kern="1200">
              <a:latin typeface="+mj-lt"/>
              <a:ea typeface="+mj-ea"/>
              <a:cs typeface="+mj-cs"/>
            </a:endParaRPr>
          </a:p>
        </p:txBody>
      </p:sp>
      <p:sp>
        <p:nvSpPr>
          <p:cNvPr id="31" name="Rectangle 30">
            <a:extLst>
              <a:ext uri="{FF2B5EF4-FFF2-40B4-BE49-F238E27FC236}">
                <a16:creationId xmlns:a16="http://schemas.microsoft.com/office/drawing/2014/main" id="{CD1AAA2C-FBBE-42AA-B869-31D524B765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5320" y="6112341"/>
            <a:ext cx="10835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3" name="Rectangle 32">
            <a:extLst>
              <a:ext uri="{FF2B5EF4-FFF2-40B4-BE49-F238E27FC236}">
                <a16:creationId xmlns:a16="http://schemas.microsoft.com/office/drawing/2014/main" id="{5F937BBF-9326-4230-AB1B-F1795E350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045208" y="4686084"/>
            <a:ext cx="54864" cy="2834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pic>
        <p:nvPicPr>
          <p:cNvPr id="4" name="Imagen 3" descr="Logotipo&#10;&#10;Descripción generada automáticamente con confianza media">
            <a:extLst>
              <a:ext uri="{FF2B5EF4-FFF2-40B4-BE49-F238E27FC236}">
                <a16:creationId xmlns:a16="http://schemas.microsoft.com/office/drawing/2014/main" id="{9487FF1F-87DB-1249-5141-E9828827E8B0}"/>
              </a:ext>
            </a:extLst>
          </p:cNvPr>
          <p:cNvPicPr>
            <a:picLocks noChangeAspect="1"/>
          </p:cNvPicPr>
          <p:nvPr/>
        </p:nvPicPr>
        <p:blipFill>
          <a:blip r:embed="rId2"/>
          <a:stretch>
            <a:fillRect/>
          </a:stretch>
        </p:blipFill>
        <p:spPr>
          <a:xfrm>
            <a:off x="1" y="5875506"/>
            <a:ext cx="1420238" cy="982494"/>
          </a:xfrm>
          <a:prstGeom prst="rect">
            <a:avLst/>
          </a:prstGeom>
        </p:spPr>
      </p:pic>
      <p:graphicFrame>
        <p:nvGraphicFramePr>
          <p:cNvPr id="15" name="Marcador de contenido 2">
            <a:extLst>
              <a:ext uri="{FF2B5EF4-FFF2-40B4-BE49-F238E27FC236}">
                <a16:creationId xmlns:a16="http://schemas.microsoft.com/office/drawing/2014/main" id="{4EFBDB7F-8120-B684-71F0-B38404D9A938}"/>
              </a:ext>
            </a:extLst>
          </p:cNvPr>
          <p:cNvGraphicFramePr>
            <a:graphicFrameLocks noGrp="1"/>
          </p:cNvGraphicFramePr>
          <p:nvPr>
            <p:ph idx="1"/>
            <p:extLst>
              <p:ext uri="{D42A27DB-BD31-4B8C-83A1-F6EECF244321}">
                <p14:modId xmlns:p14="http://schemas.microsoft.com/office/powerpoint/2010/main" val="1383456233"/>
              </p:ext>
            </p:extLst>
          </p:nvPr>
        </p:nvGraphicFramePr>
        <p:xfrm>
          <a:off x="4041648" y="429030"/>
          <a:ext cx="7452360" cy="54597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038695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E0CC1024-6A9C-F51A-8286-10C8EAB898D7}"/>
              </a:ext>
            </a:extLst>
          </p:cNvPr>
          <p:cNvSpPr txBox="1"/>
          <p:nvPr/>
        </p:nvSpPr>
        <p:spPr>
          <a:xfrm>
            <a:off x="1749287" y="1031656"/>
            <a:ext cx="9621078" cy="5539978"/>
          </a:xfrm>
          <a:prstGeom prst="rect">
            <a:avLst/>
          </a:prstGeom>
          <a:noFill/>
        </p:spPr>
        <p:txBody>
          <a:bodyPr wrap="square">
            <a:spAutoFit/>
          </a:bodyPr>
          <a:lstStyle/>
          <a:p>
            <a:pPr algn="ctr"/>
            <a:r>
              <a:rPr lang="es-ES" sz="2400" b="1" i="0" dirty="0">
                <a:solidFill>
                  <a:srgbClr val="FF9900"/>
                </a:solidFill>
                <a:effectLst/>
                <a:latin typeface="gill sans bold"/>
              </a:rPr>
              <a:t>Resumen de datos en ESPAÑA y conclusión</a:t>
            </a:r>
          </a:p>
          <a:p>
            <a:pPr algn="ctr"/>
            <a:r>
              <a:rPr lang="es-ES" sz="2400" b="1" i="0" dirty="0">
                <a:solidFill>
                  <a:srgbClr val="3D4145"/>
                </a:solidFill>
                <a:effectLst/>
                <a:highlight>
                  <a:srgbClr val="FFFF00"/>
                </a:highlight>
                <a:latin typeface="century gothic bold"/>
              </a:rPr>
              <a:t>90%</a:t>
            </a:r>
          </a:p>
          <a:p>
            <a:pPr algn="ctr"/>
            <a:r>
              <a:rPr lang="es-ES" sz="2400" b="0" i="0" dirty="0">
                <a:solidFill>
                  <a:srgbClr val="3D4145"/>
                </a:solidFill>
                <a:effectLst/>
                <a:highlight>
                  <a:srgbClr val="FFFF00"/>
                </a:highlight>
                <a:latin typeface="Poppins" panose="00000500000000000000" pitchFamily="2" charset="0"/>
              </a:rPr>
              <a:t>Españoles ha comprado alguna vez en Amazon</a:t>
            </a:r>
          </a:p>
          <a:p>
            <a:pPr algn="ctr"/>
            <a:r>
              <a:rPr lang="es-ES" sz="2400" b="1" i="0" dirty="0">
                <a:solidFill>
                  <a:srgbClr val="3D4145"/>
                </a:solidFill>
                <a:effectLst/>
                <a:highlight>
                  <a:srgbClr val="00FF00"/>
                </a:highlight>
                <a:latin typeface="century gothic bold"/>
              </a:rPr>
              <a:t>68%</a:t>
            </a:r>
          </a:p>
          <a:p>
            <a:pPr algn="ctr"/>
            <a:r>
              <a:rPr lang="es-ES" sz="2400" b="0" i="0" dirty="0">
                <a:solidFill>
                  <a:srgbClr val="3D4145"/>
                </a:solidFill>
                <a:effectLst/>
                <a:highlight>
                  <a:srgbClr val="00FF00"/>
                </a:highlight>
                <a:latin typeface="Poppins" panose="00000500000000000000" pitchFamily="2" charset="0"/>
              </a:rPr>
              <a:t>Españoles busca en Amazon antes que en Google</a:t>
            </a:r>
          </a:p>
          <a:p>
            <a:pPr algn="ctr"/>
            <a:r>
              <a:rPr lang="es-ES" sz="2400" b="1" i="0" dirty="0">
                <a:solidFill>
                  <a:srgbClr val="3D4145"/>
                </a:solidFill>
                <a:effectLst/>
                <a:highlight>
                  <a:srgbClr val="00FFFF"/>
                </a:highlight>
                <a:latin typeface="century gothic bold"/>
              </a:rPr>
              <a:t>53%</a:t>
            </a:r>
          </a:p>
          <a:p>
            <a:pPr algn="ctr"/>
            <a:r>
              <a:rPr lang="es-ES" sz="2400" b="0" i="0" dirty="0">
                <a:solidFill>
                  <a:srgbClr val="3D4145"/>
                </a:solidFill>
                <a:effectLst/>
                <a:highlight>
                  <a:srgbClr val="00FFFF"/>
                </a:highlight>
                <a:latin typeface="Poppins" panose="00000500000000000000" pitchFamily="2" charset="0"/>
              </a:rPr>
              <a:t>De las ventas anuales, es de productos Electrónicos</a:t>
            </a:r>
          </a:p>
          <a:p>
            <a:pPr algn="ctr"/>
            <a:r>
              <a:rPr lang="es-ES" sz="2400" b="1" i="0" dirty="0">
                <a:solidFill>
                  <a:srgbClr val="3D4145"/>
                </a:solidFill>
                <a:effectLst/>
                <a:highlight>
                  <a:srgbClr val="808080"/>
                </a:highlight>
                <a:latin typeface="century gothic bold"/>
              </a:rPr>
              <a:t>+12M</a:t>
            </a:r>
          </a:p>
          <a:p>
            <a:pPr algn="ctr"/>
            <a:r>
              <a:rPr lang="es-ES" sz="2400" b="0" i="0" dirty="0">
                <a:solidFill>
                  <a:srgbClr val="3D4145"/>
                </a:solidFill>
                <a:effectLst/>
                <a:highlight>
                  <a:srgbClr val="808080"/>
                </a:highlight>
                <a:latin typeface="Poppins" panose="00000500000000000000" pitchFamily="2" charset="0"/>
              </a:rPr>
              <a:t>De productos en venta en el Catálogo de Amazon</a:t>
            </a:r>
          </a:p>
          <a:p>
            <a:pPr algn="ctr"/>
            <a:r>
              <a:rPr lang="es-ES" sz="2400" b="1" i="0" dirty="0">
                <a:solidFill>
                  <a:srgbClr val="3D4145"/>
                </a:solidFill>
                <a:effectLst/>
                <a:highlight>
                  <a:srgbClr val="FF00FF"/>
                </a:highlight>
                <a:latin typeface="century gothic bold"/>
              </a:rPr>
              <a:t>97%</a:t>
            </a:r>
          </a:p>
          <a:p>
            <a:pPr algn="ctr"/>
            <a:r>
              <a:rPr lang="es-ES" sz="2400" b="0" i="0" dirty="0">
                <a:solidFill>
                  <a:srgbClr val="3D4145"/>
                </a:solidFill>
                <a:effectLst/>
                <a:highlight>
                  <a:srgbClr val="FF00FF"/>
                </a:highlight>
                <a:latin typeface="Poppins" panose="00000500000000000000" pitchFamily="2" charset="0"/>
              </a:rPr>
              <a:t>Españoles tiene una imagen positiva de Amazon como empresa</a:t>
            </a:r>
          </a:p>
          <a:p>
            <a:pPr algn="ctr"/>
            <a:r>
              <a:rPr lang="es-ES" sz="2400" b="1" i="0" dirty="0">
                <a:solidFill>
                  <a:srgbClr val="3D4145"/>
                </a:solidFill>
                <a:effectLst/>
                <a:highlight>
                  <a:srgbClr val="808000"/>
                </a:highlight>
                <a:latin typeface="century gothic bold"/>
              </a:rPr>
              <a:t>93%</a:t>
            </a:r>
          </a:p>
          <a:p>
            <a:pPr algn="ctr"/>
            <a:r>
              <a:rPr lang="es-ES" sz="2400" b="0" i="0" dirty="0">
                <a:solidFill>
                  <a:srgbClr val="3D4145"/>
                </a:solidFill>
                <a:effectLst/>
                <a:highlight>
                  <a:srgbClr val="808000"/>
                </a:highlight>
                <a:latin typeface="Poppins" panose="00000500000000000000" pitchFamily="2" charset="0"/>
              </a:rPr>
              <a:t>Españoles prefieren Amazon antes que otro Marketplace</a:t>
            </a:r>
          </a:p>
          <a:p>
            <a:pPr algn="l"/>
            <a:endParaRPr lang="es-ES" b="0" i="0" dirty="0">
              <a:solidFill>
                <a:srgbClr val="3D4145"/>
              </a:solidFill>
              <a:effectLst/>
              <a:latin typeface="Poppins" panose="00000500000000000000" pitchFamily="2" charset="0"/>
            </a:endParaRPr>
          </a:p>
        </p:txBody>
      </p:sp>
    </p:spTree>
    <p:extLst>
      <p:ext uri="{BB962C8B-B14F-4D97-AF65-F5344CB8AC3E}">
        <p14:creationId xmlns:p14="http://schemas.microsoft.com/office/powerpoint/2010/main" val="23853197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376497-C1EE-126C-6620-527480E9045E}"/>
              </a:ext>
            </a:extLst>
          </p:cNvPr>
          <p:cNvSpPr>
            <a:spLocks noGrp="1"/>
          </p:cNvSpPr>
          <p:nvPr>
            <p:ph type="title"/>
          </p:nvPr>
        </p:nvSpPr>
        <p:spPr>
          <a:xfrm>
            <a:off x="686834" y="1153572"/>
            <a:ext cx="3200400" cy="4461163"/>
          </a:xfrm>
        </p:spPr>
        <p:txBody>
          <a:bodyPr>
            <a:normAutofit/>
          </a:bodyPr>
          <a:lstStyle/>
          <a:p>
            <a:r>
              <a:rPr lang="es-ES" b="1" dirty="0">
                <a:solidFill>
                  <a:srgbClr val="006600"/>
                </a:solidFill>
              </a:rPr>
              <a:t>CUOTAS DE MERCADO</a:t>
            </a:r>
            <a:br>
              <a:rPr lang="es-ES" b="1" dirty="0">
                <a:solidFill>
                  <a:srgbClr val="006600"/>
                </a:solidFill>
              </a:rPr>
            </a:br>
            <a:r>
              <a:rPr lang="es-ES" b="1" dirty="0">
                <a:solidFill>
                  <a:srgbClr val="006600"/>
                </a:solidFill>
              </a:rPr>
              <a:t>(EEUU 2022)</a:t>
            </a:r>
          </a:p>
        </p:txBody>
      </p:sp>
      <p:graphicFrame>
        <p:nvGraphicFramePr>
          <p:cNvPr id="15" name="Marcador de contenido 2">
            <a:extLst>
              <a:ext uri="{FF2B5EF4-FFF2-40B4-BE49-F238E27FC236}">
                <a16:creationId xmlns:a16="http://schemas.microsoft.com/office/drawing/2014/main" id="{4EFBDB7F-8120-B684-71F0-B38404D9A938}"/>
              </a:ext>
            </a:extLst>
          </p:cNvPr>
          <p:cNvGraphicFramePr>
            <a:graphicFrameLocks noGrp="1"/>
          </p:cNvGraphicFramePr>
          <p:nvPr>
            <p:ph idx="1"/>
          </p:nvPr>
        </p:nvGraphicFramePr>
        <p:xfrm>
          <a:off x="4447308" y="591344"/>
          <a:ext cx="7305668" cy="55856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descr="Logotipo&#10;&#10;Descripción generada automáticamente con confianza media">
            <a:extLst>
              <a:ext uri="{FF2B5EF4-FFF2-40B4-BE49-F238E27FC236}">
                <a16:creationId xmlns:a16="http://schemas.microsoft.com/office/drawing/2014/main" id="{9487FF1F-87DB-1249-5141-E9828827E8B0}"/>
              </a:ext>
            </a:extLst>
          </p:cNvPr>
          <p:cNvPicPr>
            <a:picLocks noChangeAspect="1"/>
          </p:cNvPicPr>
          <p:nvPr/>
        </p:nvPicPr>
        <p:blipFill>
          <a:blip r:embed="rId7"/>
          <a:stretch>
            <a:fillRect/>
          </a:stretch>
        </p:blipFill>
        <p:spPr>
          <a:xfrm>
            <a:off x="1" y="5875506"/>
            <a:ext cx="1420238" cy="982494"/>
          </a:xfrm>
          <a:prstGeom prst="rect">
            <a:avLst/>
          </a:prstGeom>
        </p:spPr>
      </p:pic>
    </p:spTree>
    <p:extLst>
      <p:ext uri="{BB962C8B-B14F-4D97-AF65-F5344CB8AC3E}">
        <p14:creationId xmlns:p14="http://schemas.microsoft.com/office/powerpoint/2010/main" val="22468994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6B067B1-F4E5-4FDF-813D-C9E872E800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Imagen 1">
            <a:extLst>
              <a:ext uri="{FF2B5EF4-FFF2-40B4-BE49-F238E27FC236}">
                <a16:creationId xmlns:a16="http://schemas.microsoft.com/office/drawing/2014/main" id="{F30B0E95-3EF9-499A-7C91-DC36D9833DF2}"/>
              </a:ext>
            </a:extLst>
          </p:cNvPr>
          <p:cNvPicPr>
            <a:picLocks noChangeAspect="1"/>
          </p:cNvPicPr>
          <p:nvPr/>
        </p:nvPicPr>
        <p:blipFill rotWithShape="1">
          <a:blip r:embed="rId2"/>
          <a:srcRect b="45276"/>
          <a:stretch/>
        </p:blipFill>
        <p:spPr>
          <a:xfrm>
            <a:off x="307775" y="261437"/>
            <a:ext cx="11576450" cy="6335126"/>
          </a:xfrm>
          <a:prstGeom prst="rect">
            <a:avLst/>
          </a:prstGeom>
        </p:spPr>
      </p:pic>
      <p:sp>
        <p:nvSpPr>
          <p:cNvPr id="3" name="AutoShape 2" descr="«Best Global Brands», las marcas más valiosas">
            <a:extLst>
              <a:ext uri="{FF2B5EF4-FFF2-40B4-BE49-F238E27FC236}">
                <a16:creationId xmlns:a16="http://schemas.microsoft.com/office/drawing/2014/main" id="{2C9D32DD-6192-CCDC-9833-0E11F2B42807}"/>
              </a:ext>
            </a:extLst>
          </p:cNvPr>
          <p:cNvSpPr>
            <a:spLocks noChangeAspect="1" noChangeArrowheads="1"/>
          </p:cNvSpPr>
          <p:nvPr/>
        </p:nvSpPr>
        <p:spPr bwMode="auto">
          <a:xfrm>
            <a:off x="5437163" y="31242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4" name="AutoShape 4" descr="«Best Global Brands», las marcas más valiosas">
            <a:extLst>
              <a:ext uri="{FF2B5EF4-FFF2-40B4-BE49-F238E27FC236}">
                <a16:creationId xmlns:a16="http://schemas.microsoft.com/office/drawing/2014/main" id="{B3349A10-5F63-EEEE-E8CD-589B00CF7CA5}"/>
              </a:ext>
            </a:extLst>
          </p:cNvPr>
          <p:cNvSpPr>
            <a:spLocks noChangeAspect="1" noChangeArrowheads="1"/>
          </p:cNvSpPr>
          <p:nvPr/>
        </p:nvSpPr>
        <p:spPr bwMode="auto">
          <a:xfrm flipH="1">
            <a:off x="-3257843" y="-2048021"/>
            <a:ext cx="3876822" cy="387682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5" name="AutoShape 6" descr="«Best Global Brands», las marcas más valiosas">
            <a:extLst>
              <a:ext uri="{FF2B5EF4-FFF2-40B4-BE49-F238E27FC236}">
                <a16:creationId xmlns:a16="http://schemas.microsoft.com/office/drawing/2014/main" id="{D33475AF-4DCF-2AC6-F226-F7BB025B9B46}"/>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6942307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Marcas más valiosas mundo">
            <a:extLst>
              <a:ext uri="{FF2B5EF4-FFF2-40B4-BE49-F238E27FC236}">
                <a16:creationId xmlns:a16="http://schemas.microsoft.com/office/drawing/2014/main" id="{61E7D82E-2B5D-54E5-4708-9325044C85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6325" y="0"/>
            <a:ext cx="749935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33078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0">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2">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Freeform: Shape 38">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1" name="Rectangle 40">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3D376497-C1EE-126C-6620-527480E9045E}"/>
              </a:ext>
            </a:extLst>
          </p:cNvPr>
          <p:cNvSpPr>
            <a:spLocks noGrp="1"/>
          </p:cNvSpPr>
          <p:nvPr>
            <p:ph type="title"/>
          </p:nvPr>
        </p:nvSpPr>
        <p:spPr>
          <a:xfrm>
            <a:off x="586478" y="1683756"/>
            <a:ext cx="3115265" cy="2396359"/>
          </a:xfrm>
        </p:spPr>
        <p:txBody>
          <a:bodyPr anchor="b">
            <a:normAutofit/>
          </a:bodyPr>
          <a:lstStyle/>
          <a:p>
            <a:pPr algn="r"/>
            <a:r>
              <a:rPr lang="es-ES" sz="2500" b="1">
                <a:solidFill>
                  <a:srgbClr val="FFFFFF"/>
                </a:solidFill>
              </a:rPr>
              <a:t>Amazon  </a:t>
            </a:r>
            <a:br>
              <a:rPr lang="es-ES" sz="2500" b="1">
                <a:solidFill>
                  <a:srgbClr val="FFFFFF"/>
                </a:solidFill>
              </a:rPr>
            </a:br>
            <a:r>
              <a:rPr lang="es-ES" sz="2500" b="1">
                <a:solidFill>
                  <a:srgbClr val="FFFFFF"/>
                </a:solidFill>
              </a:rPr>
              <a:t>Facturación de 2004 a 2023.</a:t>
            </a:r>
            <a:br>
              <a:rPr lang="es-ES" sz="2500" b="1">
                <a:solidFill>
                  <a:srgbClr val="FFFFFF"/>
                </a:solidFill>
              </a:rPr>
            </a:br>
            <a:r>
              <a:rPr lang="es-ES" sz="2500" b="1">
                <a:solidFill>
                  <a:srgbClr val="FFFFFF"/>
                </a:solidFill>
                <a:highlight>
                  <a:srgbClr val="FF00FF"/>
                </a:highlight>
              </a:rPr>
              <a:t>$574,8 billones en 2023</a:t>
            </a:r>
            <a:br>
              <a:rPr lang="es-ES" sz="2500" b="1">
                <a:solidFill>
                  <a:srgbClr val="FFFFFF"/>
                </a:solidFill>
                <a:highlight>
                  <a:srgbClr val="FF00FF"/>
                </a:highlight>
              </a:rPr>
            </a:br>
            <a:r>
              <a:rPr lang="es-ES" sz="2500">
                <a:solidFill>
                  <a:srgbClr val="FFFFFF"/>
                </a:solidFill>
              </a:rPr>
              <a:t>Fuente. Statista 2024</a:t>
            </a:r>
          </a:p>
        </p:txBody>
      </p:sp>
      <p:pic>
        <p:nvPicPr>
          <p:cNvPr id="4" name="Imagen 3" descr="Logotipo&#10;&#10;Descripción generada automáticamente con confianza media">
            <a:extLst>
              <a:ext uri="{FF2B5EF4-FFF2-40B4-BE49-F238E27FC236}">
                <a16:creationId xmlns:a16="http://schemas.microsoft.com/office/drawing/2014/main" id="{9487FF1F-87DB-1249-5141-E9828827E8B0}"/>
              </a:ext>
            </a:extLst>
          </p:cNvPr>
          <p:cNvPicPr>
            <a:picLocks noChangeAspect="1"/>
          </p:cNvPicPr>
          <p:nvPr/>
        </p:nvPicPr>
        <p:blipFill>
          <a:blip r:embed="rId2"/>
          <a:stretch>
            <a:fillRect/>
          </a:stretch>
        </p:blipFill>
        <p:spPr>
          <a:xfrm>
            <a:off x="1" y="5875506"/>
            <a:ext cx="1420238" cy="982494"/>
          </a:xfrm>
          <a:prstGeom prst="rect">
            <a:avLst/>
          </a:prstGeom>
        </p:spPr>
      </p:pic>
      <p:graphicFrame>
        <p:nvGraphicFramePr>
          <p:cNvPr id="10" name="Marcador de contenido 9">
            <a:extLst>
              <a:ext uri="{FF2B5EF4-FFF2-40B4-BE49-F238E27FC236}">
                <a16:creationId xmlns:a16="http://schemas.microsoft.com/office/drawing/2014/main" id="{5A8DB488-02E4-8E9D-1F61-37D0694DD350}"/>
              </a:ext>
            </a:extLst>
          </p:cNvPr>
          <p:cNvGraphicFramePr>
            <a:graphicFrameLocks noGrp="1"/>
          </p:cNvGraphicFramePr>
          <p:nvPr>
            <p:ph idx="1"/>
            <p:extLst>
              <p:ext uri="{D42A27DB-BD31-4B8C-83A1-F6EECF244321}">
                <p14:modId xmlns:p14="http://schemas.microsoft.com/office/powerpoint/2010/main" val="2754783829"/>
              </p:ext>
            </p:extLst>
          </p:nvPr>
        </p:nvGraphicFramePr>
        <p:xfrm>
          <a:off x="4905052" y="750440"/>
          <a:ext cx="6666833" cy="545392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875225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43C48B49-6135-48B6-AC0F-97E5D8D1F0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8476F718-4F33-E186-54AD-27B75CEBA97B}"/>
              </a:ext>
            </a:extLst>
          </p:cNvPr>
          <p:cNvSpPr>
            <a:spLocks noGrp="1"/>
          </p:cNvSpPr>
          <p:nvPr>
            <p:ph type="ctrTitle"/>
          </p:nvPr>
        </p:nvSpPr>
        <p:spPr>
          <a:xfrm>
            <a:off x="1329766" y="1146412"/>
            <a:ext cx="9014348" cy="2402006"/>
          </a:xfrm>
        </p:spPr>
        <p:txBody>
          <a:bodyPr anchor="b">
            <a:normAutofit/>
          </a:bodyPr>
          <a:lstStyle/>
          <a:p>
            <a:r>
              <a:rPr lang="es-ES" sz="4800" b="1" dirty="0"/>
              <a:t>Amazon y sus conductas anticompetitivas</a:t>
            </a:r>
          </a:p>
        </p:txBody>
      </p:sp>
      <p:sp>
        <p:nvSpPr>
          <p:cNvPr id="27" name="Rectangle 26">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8" y="4374554"/>
            <a:ext cx="12192007" cy="2483444"/>
          </a:xfrm>
          <a:prstGeom prst="rect">
            <a:avLst/>
          </a:prstGeom>
          <a:gradFill>
            <a:gsLst>
              <a:gs pos="0">
                <a:schemeClr val="accent1">
                  <a:lumMod val="75000"/>
                </a:schemeClr>
              </a:gs>
              <a:gs pos="100000">
                <a:srgbClr val="000000"/>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40655" y="4374554"/>
            <a:ext cx="4051344" cy="2483446"/>
          </a:xfrm>
          <a:prstGeom prst="rect">
            <a:avLst/>
          </a:prstGeom>
          <a:gradFill>
            <a:gsLst>
              <a:gs pos="4000">
                <a:schemeClr val="accent1">
                  <a:alpha val="21000"/>
                </a:schemeClr>
              </a:gs>
              <a:gs pos="83000">
                <a:schemeClr val="accent1">
                  <a:lumMod val="50000"/>
                  <a:alpha val="61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F256AC18-FB41-4977-8B0C-F5082335AB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4379429"/>
            <a:ext cx="12191984" cy="1953928"/>
          </a:xfrm>
          <a:prstGeom prst="rect">
            <a:avLst/>
          </a:prstGeom>
          <a:gradFill>
            <a:gsLst>
              <a:gs pos="32000">
                <a:schemeClr val="accent1">
                  <a:lumMod val="50000"/>
                  <a:alpha val="0"/>
                </a:schemeClr>
              </a:gs>
              <a:gs pos="100000">
                <a:schemeClr val="accent1">
                  <a:alpha val="5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 y="4380927"/>
            <a:ext cx="12192000" cy="2019443"/>
          </a:xfrm>
          <a:prstGeom prst="rect">
            <a:avLst/>
          </a:prstGeom>
          <a:gradFill>
            <a:gsLst>
              <a:gs pos="32000">
                <a:schemeClr val="accent1">
                  <a:lumMod val="50000"/>
                  <a:alpha val="0"/>
                </a:schemeClr>
              </a:gs>
              <a:gs pos="100000">
                <a:srgbClr val="000000">
                  <a:alpha val="45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descr="Logotipo&#10;&#10;Descripción generada automáticamente con confianza media">
            <a:extLst>
              <a:ext uri="{FF2B5EF4-FFF2-40B4-BE49-F238E27FC236}">
                <a16:creationId xmlns:a16="http://schemas.microsoft.com/office/drawing/2014/main" id="{A792401D-5A3B-0351-23CD-FD0DB256B3DD}"/>
              </a:ext>
            </a:extLst>
          </p:cNvPr>
          <p:cNvPicPr>
            <a:picLocks noChangeAspect="1"/>
          </p:cNvPicPr>
          <p:nvPr/>
        </p:nvPicPr>
        <p:blipFill>
          <a:blip r:embed="rId2"/>
          <a:stretch>
            <a:fillRect/>
          </a:stretch>
        </p:blipFill>
        <p:spPr>
          <a:xfrm>
            <a:off x="1" y="5875506"/>
            <a:ext cx="1420238" cy="982494"/>
          </a:xfrm>
          <a:prstGeom prst="rect">
            <a:avLst/>
          </a:prstGeom>
        </p:spPr>
      </p:pic>
    </p:spTree>
    <p:extLst>
      <p:ext uri="{BB962C8B-B14F-4D97-AF65-F5344CB8AC3E}">
        <p14:creationId xmlns:p14="http://schemas.microsoft.com/office/powerpoint/2010/main" val="3931395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BC68A55F-7B32-44D8-AEE5-1AF4053265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3D376497-C1EE-126C-6620-527480E9045E}"/>
              </a:ext>
            </a:extLst>
          </p:cNvPr>
          <p:cNvSpPr>
            <a:spLocks noGrp="1"/>
          </p:cNvSpPr>
          <p:nvPr>
            <p:ph type="title"/>
          </p:nvPr>
        </p:nvSpPr>
        <p:spPr>
          <a:xfrm>
            <a:off x="655320" y="429030"/>
            <a:ext cx="2366176" cy="5457589"/>
          </a:xfrm>
        </p:spPr>
        <p:txBody>
          <a:bodyPr anchor="ctr">
            <a:normAutofit/>
          </a:bodyPr>
          <a:lstStyle/>
          <a:p>
            <a:pPr algn="ctr"/>
            <a:r>
              <a:rPr lang="es-ES" sz="4300" b="1" dirty="0"/>
              <a:t>ABUSOS</a:t>
            </a:r>
            <a:br>
              <a:rPr lang="es-ES" sz="4300" b="1" dirty="0"/>
            </a:br>
            <a:r>
              <a:rPr lang="es-ES" sz="4300" b="1" dirty="0"/>
              <a:t>AMAZON</a:t>
            </a:r>
            <a:br>
              <a:rPr lang="es-ES" sz="4300" b="1" dirty="0"/>
            </a:br>
            <a:r>
              <a:rPr lang="es-ES" sz="4300" b="1" dirty="0"/>
              <a:t>EU</a:t>
            </a:r>
          </a:p>
        </p:txBody>
      </p:sp>
      <p:sp>
        <p:nvSpPr>
          <p:cNvPr id="22" name="Rectangle 21">
            <a:extLst>
              <a:ext uri="{FF2B5EF4-FFF2-40B4-BE49-F238E27FC236}">
                <a16:creationId xmlns:a16="http://schemas.microsoft.com/office/drawing/2014/main" id="{CD1AAA2C-FBBE-42AA-B869-31D524B765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5320" y="6112341"/>
            <a:ext cx="10835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4" name="Rectangle 23">
            <a:extLst>
              <a:ext uri="{FF2B5EF4-FFF2-40B4-BE49-F238E27FC236}">
                <a16:creationId xmlns:a16="http://schemas.microsoft.com/office/drawing/2014/main" id="{5F937BBF-9326-4230-AB1B-F1795E350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045208" y="4686084"/>
            <a:ext cx="54864" cy="2834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pic>
        <p:nvPicPr>
          <p:cNvPr id="4" name="Imagen 3" descr="Logotipo&#10;&#10;Descripción generada automáticamente con confianza media">
            <a:extLst>
              <a:ext uri="{FF2B5EF4-FFF2-40B4-BE49-F238E27FC236}">
                <a16:creationId xmlns:a16="http://schemas.microsoft.com/office/drawing/2014/main" id="{9487FF1F-87DB-1249-5141-E9828827E8B0}"/>
              </a:ext>
            </a:extLst>
          </p:cNvPr>
          <p:cNvPicPr>
            <a:picLocks noChangeAspect="1"/>
          </p:cNvPicPr>
          <p:nvPr/>
        </p:nvPicPr>
        <p:blipFill>
          <a:blip r:embed="rId2"/>
          <a:stretch>
            <a:fillRect/>
          </a:stretch>
        </p:blipFill>
        <p:spPr>
          <a:xfrm>
            <a:off x="1" y="5875506"/>
            <a:ext cx="1420238" cy="982494"/>
          </a:xfrm>
          <a:prstGeom prst="rect">
            <a:avLst/>
          </a:prstGeom>
        </p:spPr>
      </p:pic>
      <p:graphicFrame>
        <p:nvGraphicFramePr>
          <p:cNvPr id="15" name="Marcador de contenido 2">
            <a:extLst>
              <a:ext uri="{FF2B5EF4-FFF2-40B4-BE49-F238E27FC236}">
                <a16:creationId xmlns:a16="http://schemas.microsoft.com/office/drawing/2014/main" id="{4EFBDB7F-8120-B684-71F0-B38404D9A938}"/>
              </a:ext>
            </a:extLst>
          </p:cNvPr>
          <p:cNvGraphicFramePr>
            <a:graphicFrameLocks noGrp="1"/>
          </p:cNvGraphicFramePr>
          <p:nvPr>
            <p:ph idx="1"/>
            <p:extLst>
              <p:ext uri="{D42A27DB-BD31-4B8C-83A1-F6EECF244321}">
                <p14:modId xmlns:p14="http://schemas.microsoft.com/office/powerpoint/2010/main" val="1403445561"/>
              </p:ext>
            </p:extLst>
          </p:nvPr>
        </p:nvGraphicFramePr>
        <p:xfrm>
          <a:off x="3880568" y="429030"/>
          <a:ext cx="7834354" cy="65548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229928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a caja de la compra de Amazon">
            <a:extLst>
              <a:ext uri="{FF2B5EF4-FFF2-40B4-BE49-F238E27FC236}">
                <a16:creationId xmlns:a16="http://schemas.microsoft.com/office/drawing/2014/main" id="{A1D5EB4B-132E-6674-F8B4-248B96077A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799" y="614362"/>
            <a:ext cx="3967163" cy="5629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85235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43C48B49-6135-48B6-AC0F-97E5D8D1F0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ítulo 1">
            <a:extLst>
              <a:ext uri="{FF2B5EF4-FFF2-40B4-BE49-F238E27FC236}">
                <a16:creationId xmlns:a16="http://schemas.microsoft.com/office/drawing/2014/main" id="{8476F718-4F33-E186-54AD-27B75CEBA97B}"/>
              </a:ext>
            </a:extLst>
          </p:cNvPr>
          <p:cNvSpPr>
            <a:spLocks noGrp="1"/>
          </p:cNvSpPr>
          <p:nvPr>
            <p:ph type="ctrTitle"/>
          </p:nvPr>
        </p:nvSpPr>
        <p:spPr>
          <a:xfrm>
            <a:off x="1329766" y="1146412"/>
            <a:ext cx="9014348" cy="2402006"/>
          </a:xfrm>
        </p:spPr>
        <p:txBody>
          <a:bodyPr anchor="b">
            <a:normAutofit/>
          </a:bodyPr>
          <a:lstStyle/>
          <a:p>
            <a:r>
              <a:rPr lang="es-ES" sz="4800" b="1" dirty="0"/>
              <a:t>Amazon y su servicio de intermediación en línea en </a:t>
            </a:r>
            <a:r>
              <a:rPr lang="es-ES" sz="4800" b="1" dirty="0" err="1"/>
              <a:t>marketplace</a:t>
            </a:r>
            <a:endParaRPr lang="es-ES" sz="4800" b="1" dirty="0"/>
          </a:p>
        </p:txBody>
      </p:sp>
      <p:sp>
        <p:nvSpPr>
          <p:cNvPr id="27" name="Rectangle 26">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8" y="4374554"/>
            <a:ext cx="12192007" cy="2483444"/>
          </a:xfrm>
          <a:prstGeom prst="rect">
            <a:avLst/>
          </a:prstGeom>
          <a:gradFill>
            <a:gsLst>
              <a:gs pos="0">
                <a:schemeClr val="accent1">
                  <a:lumMod val="75000"/>
                </a:schemeClr>
              </a:gs>
              <a:gs pos="100000">
                <a:srgbClr val="000000"/>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9" name="Rectangle 28">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40655" y="4374554"/>
            <a:ext cx="4051344" cy="2483446"/>
          </a:xfrm>
          <a:prstGeom prst="rect">
            <a:avLst/>
          </a:prstGeom>
          <a:gradFill>
            <a:gsLst>
              <a:gs pos="4000">
                <a:schemeClr val="accent1">
                  <a:alpha val="21000"/>
                </a:schemeClr>
              </a:gs>
              <a:gs pos="83000">
                <a:schemeClr val="accent1">
                  <a:lumMod val="50000"/>
                  <a:alpha val="61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1" name="Rectangle 30">
            <a:extLst>
              <a:ext uri="{FF2B5EF4-FFF2-40B4-BE49-F238E27FC236}">
                <a16:creationId xmlns:a16="http://schemas.microsoft.com/office/drawing/2014/main" id="{F256AC18-FB41-4977-8B0C-F5082335AB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4379429"/>
            <a:ext cx="12191984" cy="1953928"/>
          </a:xfrm>
          <a:prstGeom prst="rect">
            <a:avLst/>
          </a:prstGeom>
          <a:gradFill>
            <a:gsLst>
              <a:gs pos="32000">
                <a:schemeClr val="accent1">
                  <a:lumMod val="50000"/>
                  <a:alpha val="0"/>
                </a:schemeClr>
              </a:gs>
              <a:gs pos="100000">
                <a:schemeClr val="accent1">
                  <a:alpha val="5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3" name="Rectangle 32">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 y="4380927"/>
            <a:ext cx="12192000" cy="2019443"/>
          </a:xfrm>
          <a:prstGeom prst="rect">
            <a:avLst/>
          </a:prstGeom>
          <a:gradFill>
            <a:gsLst>
              <a:gs pos="32000">
                <a:schemeClr val="accent1">
                  <a:lumMod val="50000"/>
                  <a:alpha val="0"/>
                </a:schemeClr>
              </a:gs>
              <a:gs pos="100000">
                <a:srgbClr val="000000">
                  <a:alpha val="45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4" name="Imagen 3" descr="Logotipo&#10;&#10;Descripción generada automáticamente con confianza media">
            <a:extLst>
              <a:ext uri="{FF2B5EF4-FFF2-40B4-BE49-F238E27FC236}">
                <a16:creationId xmlns:a16="http://schemas.microsoft.com/office/drawing/2014/main" id="{A792401D-5A3B-0351-23CD-FD0DB256B3DD}"/>
              </a:ext>
            </a:extLst>
          </p:cNvPr>
          <p:cNvPicPr>
            <a:picLocks noChangeAspect="1"/>
          </p:cNvPicPr>
          <p:nvPr/>
        </p:nvPicPr>
        <p:blipFill>
          <a:blip r:embed="rId2"/>
          <a:stretch>
            <a:fillRect/>
          </a:stretch>
        </p:blipFill>
        <p:spPr>
          <a:xfrm>
            <a:off x="1" y="5875506"/>
            <a:ext cx="1420238" cy="982494"/>
          </a:xfrm>
          <a:prstGeom prst="rect">
            <a:avLst/>
          </a:prstGeom>
        </p:spPr>
      </p:pic>
    </p:spTree>
    <p:extLst>
      <p:ext uri="{BB962C8B-B14F-4D97-AF65-F5344CB8AC3E}">
        <p14:creationId xmlns:p14="http://schemas.microsoft.com/office/powerpoint/2010/main" val="18043132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Imagen 2">
            <a:extLst>
              <a:ext uri="{FF2B5EF4-FFF2-40B4-BE49-F238E27FC236}">
                <a16:creationId xmlns:a16="http://schemas.microsoft.com/office/drawing/2014/main" id="{55771967-6D6E-BBA4-C74C-67959EB4C566}"/>
              </a:ext>
            </a:extLst>
          </p:cNvPr>
          <p:cNvPicPr>
            <a:picLocks noChangeAspect="1"/>
          </p:cNvPicPr>
          <p:nvPr/>
        </p:nvPicPr>
        <p:blipFill rotWithShape="1">
          <a:blip r:embed="rId2"/>
          <a:srcRect t="19"/>
          <a:stretch/>
        </p:blipFill>
        <p:spPr>
          <a:xfrm>
            <a:off x="0" y="1673"/>
            <a:ext cx="12192000" cy="6854653"/>
          </a:xfrm>
          <a:prstGeom prst="rect">
            <a:avLst/>
          </a:prstGeom>
        </p:spPr>
      </p:pic>
    </p:spTree>
    <p:extLst>
      <p:ext uri="{BB962C8B-B14F-4D97-AF65-F5344CB8AC3E}">
        <p14:creationId xmlns:p14="http://schemas.microsoft.com/office/powerpoint/2010/main" val="3970229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F89A66A0-F551-85C7-A1AF-5B2F08FF1538}"/>
              </a:ext>
            </a:extLst>
          </p:cNvPr>
          <p:cNvPicPr>
            <a:picLocks noChangeAspect="1"/>
          </p:cNvPicPr>
          <p:nvPr/>
        </p:nvPicPr>
        <p:blipFill>
          <a:blip r:embed="rId2"/>
          <a:stretch>
            <a:fillRect/>
          </a:stretch>
        </p:blipFill>
        <p:spPr>
          <a:xfrm>
            <a:off x="0" y="1673"/>
            <a:ext cx="12192000" cy="6854653"/>
          </a:xfrm>
          <a:prstGeom prst="rect">
            <a:avLst/>
          </a:prstGeom>
        </p:spPr>
      </p:pic>
    </p:spTree>
    <p:extLst>
      <p:ext uri="{BB962C8B-B14F-4D97-AF65-F5344CB8AC3E}">
        <p14:creationId xmlns:p14="http://schemas.microsoft.com/office/powerpoint/2010/main" val="11972783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5C7A1EB5-1713-3FFF-0AC3-37A8E80A45D5}"/>
              </a:ext>
            </a:extLst>
          </p:cNvPr>
          <p:cNvPicPr>
            <a:picLocks noChangeAspect="1"/>
          </p:cNvPicPr>
          <p:nvPr/>
        </p:nvPicPr>
        <p:blipFill>
          <a:blip r:embed="rId2"/>
          <a:stretch>
            <a:fillRect/>
          </a:stretch>
        </p:blipFill>
        <p:spPr>
          <a:xfrm>
            <a:off x="0" y="1673"/>
            <a:ext cx="12192000" cy="6854653"/>
          </a:xfrm>
          <a:prstGeom prst="rect">
            <a:avLst/>
          </a:prstGeom>
        </p:spPr>
      </p:pic>
    </p:spTree>
    <p:extLst>
      <p:ext uri="{BB962C8B-B14F-4D97-AF65-F5344CB8AC3E}">
        <p14:creationId xmlns:p14="http://schemas.microsoft.com/office/powerpoint/2010/main" val="27694499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3D376497-C1EE-126C-6620-527480E9045E}"/>
              </a:ext>
            </a:extLst>
          </p:cNvPr>
          <p:cNvSpPr>
            <a:spLocks noGrp="1"/>
          </p:cNvSpPr>
          <p:nvPr>
            <p:ph type="title"/>
          </p:nvPr>
        </p:nvSpPr>
        <p:spPr>
          <a:xfrm>
            <a:off x="638882" y="639192"/>
            <a:ext cx="3255095" cy="3589907"/>
          </a:xfrm>
        </p:spPr>
        <p:txBody>
          <a:bodyPr vert="horz" lIns="91440" tIns="45720" rIns="91440" bIns="45720" rtlCol="0" anchor="b">
            <a:normAutofit fontScale="90000"/>
          </a:bodyPr>
          <a:lstStyle/>
          <a:p>
            <a:pPr algn="ctr"/>
            <a:r>
              <a:rPr lang="en-US" sz="6600" b="1" kern="1200" dirty="0">
                <a:solidFill>
                  <a:schemeClr val="tx1"/>
                </a:solidFill>
                <a:latin typeface="+mj-lt"/>
                <a:ea typeface="+mj-ea"/>
                <a:cs typeface="+mj-cs"/>
              </a:rPr>
              <a:t>ABUSOS</a:t>
            </a:r>
            <a:br>
              <a:rPr lang="en-US" sz="6600" b="1" kern="1200" dirty="0">
                <a:solidFill>
                  <a:schemeClr val="tx1"/>
                </a:solidFill>
                <a:latin typeface="+mj-lt"/>
                <a:ea typeface="+mj-ea"/>
                <a:cs typeface="+mj-cs"/>
              </a:rPr>
            </a:br>
            <a:r>
              <a:rPr lang="en-US" sz="6600" b="1" kern="1200" dirty="0">
                <a:solidFill>
                  <a:schemeClr val="tx1"/>
                </a:solidFill>
                <a:latin typeface="+mj-lt"/>
                <a:ea typeface="+mj-ea"/>
                <a:cs typeface="+mj-cs"/>
              </a:rPr>
              <a:t>AMAZON</a:t>
            </a:r>
            <a:br>
              <a:rPr lang="en-US" sz="6600" b="1" kern="1200" dirty="0">
                <a:solidFill>
                  <a:schemeClr val="tx1"/>
                </a:solidFill>
                <a:latin typeface="+mj-lt"/>
                <a:ea typeface="+mj-ea"/>
                <a:cs typeface="+mj-cs"/>
              </a:rPr>
            </a:br>
            <a:r>
              <a:rPr lang="en-US" sz="6600" b="1" kern="1200" dirty="0">
                <a:solidFill>
                  <a:schemeClr val="tx1"/>
                </a:solidFill>
                <a:latin typeface="+mj-lt"/>
                <a:ea typeface="+mj-ea"/>
                <a:cs typeface="+mj-cs"/>
              </a:rPr>
              <a:t>EU</a:t>
            </a:r>
          </a:p>
        </p:txBody>
      </p:sp>
      <p:sp>
        <p:nvSpPr>
          <p:cNvPr id="29"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descr="Logotipo&#10;&#10;Descripción generada automáticamente con confianza media">
            <a:extLst>
              <a:ext uri="{FF2B5EF4-FFF2-40B4-BE49-F238E27FC236}">
                <a16:creationId xmlns:a16="http://schemas.microsoft.com/office/drawing/2014/main" id="{9487FF1F-87DB-1249-5141-E9828827E8B0}"/>
              </a:ext>
            </a:extLst>
          </p:cNvPr>
          <p:cNvPicPr>
            <a:picLocks noChangeAspect="1"/>
          </p:cNvPicPr>
          <p:nvPr/>
        </p:nvPicPr>
        <p:blipFill>
          <a:blip r:embed="rId2"/>
          <a:stretch>
            <a:fillRect/>
          </a:stretch>
        </p:blipFill>
        <p:spPr>
          <a:xfrm>
            <a:off x="1" y="5875506"/>
            <a:ext cx="1420238" cy="982494"/>
          </a:xfrm>
          <a:prstGeom prst="rect">
            <a:avLst/>
          </a:prstGeom>
        </p:spPr>
      </p:pic>
      <p:graphicFrame>
        <p:nvGraphicFramePr>
          <p:cNvPr id="15" name="Marcador de contenido 2">
            <a:extLst>
              <a:ext uri="{FF2B5EF4-FFF2-40B4-BE49-F238E27FC236}">
                <a16:creationId xmlns:a16="http://schemas.microsoft.com/office/drawing/2014/main" id="{4EFBDB7F-8120-B684-71F0-B38404D9A938}"/>
              </a:ext>
            </a:extLst>
          </p:cNvPr>
          <p:cNvGraphicFramePr>
            <a:graphicFrameLocks noGrp="1"/>
          </p:cNvGraphicFramePr>
          <p:nvPr>
            <p:ph idx="1"/>
            <p:extLst>
              <p:ext uri="{D42A27DB-BD31-4B8C-83A1-F6EECF244321}">
                <p14:modId xmlns:p14="http://schemas.microsoft.com/office/powerpoint/2010/main" val="2531943372"/>
              </p:ext>
            </p:extLst>
          </p:nvPr>
        </p:nvGraphicFramePr>
        <p:xfrm>
          <a:off x="4648018" y="640822"/>
          <a:ext cx="6900512" cy="59934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665035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3D376497-C1EE-126C-6620-527480E9045E}"/>
              </a:ext>
            </a:extLst>
          </p:cNvPr>
          <p:cNvSpPr>
            <a:spLocks noGrp="1"/>
          </p:cNvSpPr>
          <p:nvPr>
            <p:ph type="title"/>
          </p:nvPr>
        </p:nvSpPr>
        <p:spPr>
          <a:xfrm>
            <a:off x="635000" y="640823"/>
            <a:ext cx="3418659" cy="5583148"/>
          </a:xfrm>
        </p:spPr>
        <p:txBody>
          <a:bodyPr anchor="ctr">
            <a:normAutofit/>
          </a:bodyPr>
          <a:lstStyle/>
          <a:p>
            <a:pPr algn="ctr"/>
            <a:r>
              <a:rPr lang="es-ES" sz="5400" b="1" dirty="0"/>
              <a:t>ABUSOS</a:t>
            </a:r>
            <a:br>
              <a:rPr lang="es-ES" sz="5400" b="1" dirty="0"/>
            </a:br>
            <a:r>
              <a:rPr lang="es-ES" sz="5400" b="1" dirty="0"/>
              <a:t>AMAZON</a:t>
            </a:r>
            <a:br>
              <a:rPr lang="es-ES" sz="5400" b="1" dirty="0"/>
            </a:br>
            <a:r>
              <a:rPr lang="es-ES" sz="5400" b="1" dirty="0"/>
              <a:t>EU</a:t>
            </a:r>
          </a:p>
        </p:txBody>
      </p:sp>
      <p:sp>
        <p:nvSpPr>
          <p:cNvPr id="22"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descr="Logotipo&#10;&#10;Descripción generada automáticamente con confianza media">
            <a:extLst>
              <a:ext uri="{FF2B5EF4-FFF2-40B4-BE49-F238E27FC236}">
                <a16:creationId xmlns:a16="http://schemas.microsoft.com/office/drawing/2014/main" id="{9487FF1F-87DB-1249-5141-E9828827E8B0}"/>
              </a:ext>
            </a:extLst>
          </p:cNvPr>
          <p:cNvPicPr>
            <a:picLocks noChangeAspect="1"/>
          </p:cNvPicPr>
          <p:nvPr/>
        </p:nvPicPr>
        <p:blipFill>
          <a:blip r:embed="rId2"/>
          <a:stretch>
            <a:fillRect/>
          </a:stretch>
        </p:blipFill>
        <p:spPr>
          <a:xfrm>
            <a:off x="1" y="5875506"/>
            <a:ext cx="1420238" cy="982494"/>
          </a:xfrm>
          <a:prstGeom prst="rect">
            <a:avLst/>
          </a:prstGeom>
        </p:spPr>
      </p:pic>
      <p:graphicFrame>
        <p:nvGraphicFramePr>
          <p:cNvPr id="15" name="Marcador de contenido 2">
            <a:extLst>
              <a:ext uri="{FF2B5EF4-FFF2-40B4-BE49-F238E27FC236}">
                <a16:creationId xmlns:a16="http://schemas.microsoft.com/office/drawing/2014/main" id="{4EFBDB7F-8120-B684-71F0-B38404D9A938}"/>
              </a:ext>
            </a:extLst>
          </p:cNvPr>
          <p:cNvGraphicFramePr>
            <a:graphicFrameLocks noGrp="1"/>
          </p:cNvGraphicFramePr>
          <p:nvPr>
            <p:ph idx="1"/>
            <p:extLst>
              <p:ext uri="{D42A27DB-BD31-4B8C-83A1-F6EECF244321}">
                <p14:modId xmlns:p14="http://schemas.microsoft.com/office/powerpoint/2010/main" val="103482842"/>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107795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865A7FEA-BFAE-3BEC-17C9-C0AA72811608}"/>
              </a:ext>
            </a:extLst>
          </p:cNvPr>
          <p:cNvSpPr/>
          <p:nvPr/>
        </p:nvSpPr>
        <p:spPr>
          <a:xfrm>
            <a:off x="0" y="0"/>
            <a:ext cx="12191999" cy="68580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 name="Título 1">
            <a:extLst>
              <a:ext uri="{FF2B5EF4-FFF2-40B4-BE49-F238E27FC236}">
                <a16:creationId xmlns:a16="http://schemas.microsoft.com/office/drawing/2014/main" id="{867F333B-7A27-0F24-8C3A-DAE0048D04BD}"/>
              </a:ext>
            </a:extLst>
          </p:cNvPr>
          <p:cNvSpPr>
            <a:spLocks noGrp="1"/>
          </p:cNvSpPr>
          <p:nvPr>
            <p:ph type="title" idx="4294967295"/>
          </p:nvPr>
        </p:nvSpPr>
        <p:spPr>
          <a:xfrm>
            <a:off x="436226" y="323354"/>
            <a:ext cx="11333527" cy="1325563"/>
          </a:xfrm>
        </p:spPr>
        <p:txBody>
          <a:bodyPr/>
          <a:lstStyle/>
          <a:p>
            <a:pPr algn="ctr"/>
            <a:r>
              <a:rPr lang="es-ES" b="1" dirty="0">
                <a:solidFill>
                  <a:srgbClr val="006600"/>
                </a:solidFill>
              </a:rPr>
              <a:t>Amazon </a:t>
            </a:r>
            <a:r>
              <a:rPr lang="es-ES" b="1" dirty="0" err="1">
                <a:solidFill>
                  <a:srgbClr val="006600"/>
                </a:solidFill>
              </a:rPr>
              <a:t>Marketplace´s</a:t>
            </a:r>
            <a:r>
              <a:rPr lang="es-ES" b="1" dirty="0">
                <a:solidFill>
                  <a:srgbClr val="006600"/>
                </a:solidFill>
              </a:rPr>
              <a:t> </a:t>
            </a:r>
            <a:r>
              <a:rPr lang="es-ES" b="1" dirty="0" err="1">
                <a:solidFill>
                  <a:srgbClr val="006600"/>
                </a:solidFill>
              </a:rPr>
              <a:t>commitments</a:t>
            </a:r>
            <a:endParaRPr lang="es-ES" b="1" dirty="0">
              <a:solidFill>
                <a:srgbClr val="006600"/>
              </a:solidFill>
            </a:endParaRPr>
          </a:p>
        </p:txBody>
      </p:sp>
      <p:pic>
        <p:nvPicPr>
          <p:cNvPr id="4" name="Imagen 3" descr="Logotipo&#10;&#10;Descripción generada automáticamente con confianza media">
            <a:extLst>
              <a:ext uri="{FF2B5EF4-FFF2-40B4-BE49-F238E27FC236}">
                <a16:creationId xmlns:a16="http://schemas.microsoft.com/office/drawing/2014/main" id="{84556449-CF56-80CE-72DD-8AC9C624036D}"/>
              </a:ext>
            </a:extLst>
          </p:cNvPr>
          <p:cNvPicPr>
            <a:picLocks noChangeAspect="1"/>
          </p:cNvPicPr>
          <p:nvPr/>
        </p:nvPicPr>
        <p:blipFill>
          <a:blip r:embed="rId2"/>
          <a:stretch>
            <a:fillRect/>
          </a:stretch>
        </p:blipFill>
        <p:spPr>
          <a:xfrm>
            <a:off x="1" y="5875506"/>
            <a:ext cx="1420238" cy="982494"/>
          </a:xfrm>
          <a:prstGeom prst="rect">
            <a:avLst/>
          </a:prstGeom>
        </p:spPr>
      </p:pic>
      <p:graphicFrame>
        <p:nvGraphicFramePr>
          <p:cNvPr id="6" name="Diagrama 5">
            <a:extLst>
              <a:ext uri="{FF2B5EF4-FFF2-40B4-BE49-F238E27FC236}">
                <a16:creationId xmlns:a16="http://schemas.microsoft.com/office/drawing/2014/main" id="{2D7844B3-792F-D885-3A04-41D1AFB8D1E8}"/>
              </a:ext>
            </a:extLst>
          </p:cNvPr>
          <p:cNvGraphicFramePr/>
          <p:nvPr/>
        </p:nvGraphicFramePr>
        <p:xfrm>
          <a:off x="743919" y="1317356"/>
          <a:ext cx="10748074" cy="48751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Imagen 6" descr="Escala de tiempo&#10;&#10;Descripción generada automáticamente con confianza media">
            <a:extLst>
              <a:ext uri="{FF2B5EF4-FFF2-40B4-BE49-F238E27FC236}">
                <a16:creationId xmlns:a16="http://schemas.microsoft.com/office/drawing/2014/main" id="{3E0BB196-8F96-48FC-01D8-8A5CD6DDD786}"/>
              </a:ext>
            </a:extLst>
          </p:cNvPr>
          <p:cNvPicPr>
            <a:picLocks noChangeAspect="1"/>
          </p:cNvPicPr>
          <p:nvPr/>
        </p:nvPicPr>
        <p:blipFill>
          <a:blip r:embed="rId8"/>
          <a:stretch>
            <a:fillRect/>
          </a:stretch>
        </p:blipFill>
        <p:spPr>
          <a:xfrm>
            <a:off x="1523999" y="1453662"/>
            <a:ext cx="9355015" cy="4738799"/>
          </a:xfrm>
          <a:prstGeom prst="rect">
            <a:avLst/>
          </a:prstGeom>
        </p:spPr>
      </p:pic>
    </p:spTree>
    <p:extLst>
      <p:ext uri="{BB962C8B-B14F-4D97-AF65-F5344CB8AC3E}">
        <p14:creationId xmlns:p14="http://schemas.microsoft.com/office/powerpoint/2010/main" val="8375399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3D376497-C1EE-126C-6620-527480E9045E}"/>
              </a:ext>
            </a:extLst>
          </p:cNvPr>
          <p:cNvSpPr>
            <a:spLocks noGrp="1"/>
          </p:cNvSpPr>
          <p:nvPr>
            <p:ph type="title"/>
          </p:nvPr>
        </p:nvSpPr>
        <p:spPr>
          <a:xfrm>
            <a:off x="635000" y="640823"/>
            <a:ext cx="3418659" cy="5583148"/>
          </a:xfrm>
        </p:spPr>
        <p:txBody>
          <a:bodyPr anchor="ctr">
            <a:normAutofit/>
          </a:bodyPr>
          <a:lstStyle/>
          <a:p>
            <a:r>
              <a:rPr lang="es-ES" sz="5400" b="1" dirty="0"/>
              <a:t>ABUSOS</a:t>
            </a:r>
            <a:br>
              <a:rPr lang="es-ES" sz="5400" b="1" dirty="0"/>
            </a:br>
            <a:r>
              <a:rPr lang="es-ES" sz="5400" b="1" dirty="0"/>
              <a:t>AMAZON</a:t>
            </a:r>
            <a:br>
              <a:rPr lang="es-ES" sz="5400" b="1" dirty="0"/>
            </a:br>
            <a:r>
              <a:rPr lang="es-ES" sz="5400" b="1" dirty="0"/>
              <a:t>(EEUU)</a:t>
            </a:r>
          </a:p>
        </p:txBody>
      </p:sp>
      <p:sp>
        <p:nvSpPr>
          <p:cNvPr id="22"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descr="Logotipo&#10;&#10;Descripción generada automáticamente con confianza media">
            <a:extLst>
              <a:ext uri="{FF2B5EF4-FFF2-40B4-BE49-F238E27FC236}">
                <a16:creationId xmlns:a16="http://schemas.microsoft.com/office/drawing/2014/main" id="{9487FF1F-87DB-1249-5141-E9828827E8B0}"/>
              </a:ext>
            </a:extLst>
          </p:cNvPr>
          <p:cNvPicPr>
            <a:picLocks noChangeAspect="1"/>
          </p:cNvPicPr>
          <p:nvPr/>
        </p:nvPicPr>
        <p:blipFill>
          <a:blip r:embed="rId2"/>
          <a:stretch>
            <a:fillRect/>
          </a:stretch>
        </p:blipFill>
        <p:spPr>
          <a:xfrm>
            <a:off x="1" y="5875506"/>
            <a:ext cx="1420238" cy="982494"/>
          </a:xfrm>
          <a:prstGeom prst="rect">
            <a:avLst/>
          </a:prstGeom>
        </p:spPr>
      </p:pic>
      <p:graphicFrame>
        <p:nvGraphicFramePr>
          <p:cNvPr id="15" name="Marcador de contenido 2">
            <a:extLst>
              <a:ext uri="{FF2B5EF4-FFF2-40B4-BE49-F238E27FC236}">
                <a16:creationId xmlns:a16="http://schemas.microsoft.com/office/drawing/2014/main" id="{4EFBDB7F-8120-B684-71F0-B38404D9A938}"/>
              </a:ext>
            </a:extLst>
          </p:cNvPr>
          <p:cNvGraphicFramePr>
            <a:graphicFrameLocks noGrp="1"/>
          </p:cNvGraphicFramePr>
          <p:nvPr>
            <p:ph idx="1"/>
            <p:extLst>
              <p:ext uri="{D42A27DB-BD31-4B8C-83A1-F6EECF244321}">
                <p14:modId xmlns:p14="http://schemas.microsoft.com/office/powerpoint/2010/main" val="2573700456"/>
              </p:ext>
            </p:extLst>
          </p:nvPr>
        </p:nvGraphicFramePr>
        <p:xfrm>
          <a:off x="4648018" y="640822"/>
          <a:ext cx="6900512" cy="56804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629416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43C48B49-6135-48B6-AC0F-97E5D8D1F0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8476F718-4F33-E186-54AD-27B75CEBA97B}"/>
              </a:ext>
            </a:extLst>
          </p:cNvPr>
          <p:cNvSpPr>
            <a:spLocks noGrp="1"/>
          </p:cNvSpPr>
          <p:nvPr>
            <p:ph type="ctrTitle"/>
          </p:nvPr>
        </p:nvSpPr>
        <p:spPr>
          <a:xfrm>
            <a:off x="1329766" y="1146412"/>
            <a:ext cx="9014348" cy="2402006"/>
          </a:xfrm>
        </p:spPr>
        <p:txBody>
          <a:bodyPr anchor="b">
            <a:normAutofit fontScale="90000"/>
          </a:bodyPr>
          <a:lstStyle/>
          <a:p>
            <a:pPr algn="l"/>
            <a:r>
              <a:rPr lang="es-ES" sz="4800" b="1" dirty="0"/>
              <a:t>Amazon y obligación de presentación de informe. Análisis </a:t>
            </a:r>
            <a:r>
              <a:rPr lang="es-ES" sz="4800" b="1"/>
              <a:t>de cumplimiento</a:t>
            </a:r>
            <a:br>
              <a:rPr lang="es-ES" sz="4800" b="1" dirty="0"/>
            </a:br>
            <a:r>
              <a:rPr lang="es-ES" sz="4800" b="1" dirty="0"/>
              <a:t>(art. 11 Reglamento de Mercados Digitales)</a:t>
            </a:r>
          </a:p>
        </p:txBody>
      </p:sp>
      <p:sp>
        <p:nvSpPr>
          <p:cNvPr id="27" name="Rectangle 26">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8" y="4374554"/>
            <a:ext cx="12192007" cy="2483444"/>
          </a:xfrm>
          <a:prstGeom prst="rect">
            <a:avLst/>
          </a:prstGeom>
          <a:gradFill>
            <a:gsLst>
              <a:gs pos="0">
                <a:schemeClr val="accent1">
                  <a:lumMod val="75000"/>
                </a:schemeClr>
              </a:gs>
              <a:gs pos="100000">
                <a:srgbClr val="000000"/>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40655" y="4374554"/>
            <a:ext cx="4051344" cy="2483446"/>
          </a:xfrm>
          <a:prstGeom prst="rect">
            <a:avLst/>
          </a:prstGeom>
          <a:gradFill>
            <a:gsLst>
              <a:gs pos="4000">
                <a:schemeClr val="accent1">
                  <a:alpha val="21000"/>
                </a:schemeClr>
              </a:gs>
              <a:gs pos="83000">
                <a:schemeClr val="accent1">
                  <a:lumMod val="50000"/>
                  <a:alpha val="61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F256AC18-FB41-4977-8B0C-F5082335AB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4379429"/>
            <a:ext cx="12191984" cy="1953928"/>
          </a:xfrm>
          <a:prstGeom prst="rect">
            <a:avLst/>
          </a:prstGeom>
          <a:gradFill>
            <a:gsLst>
              <a:gs pos="32000">
                <a:schemeClr val="accent1">
                  <a:lumMod val="50000"/>
                  <a:alpha val="0"/>
                </a:schemeClr>
              </a:gs>
              <a:gs pos="100000">
                <a:schemeClr val="accent1">
                  <a:alpha val="5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 y="4380927"/>
            <a:ext cx="12192000" cy="2019443"/>
          </a:xfrm>
          <a:prstGeom prst="rect">
            <a:avLst/>
          </a:prstGeom>
          <a:gradFill>
            <a:gsLst>
              <a:gs pos="32000">
                <a:schemeClr val="accent1">
                  <a:lumMod val="50000"/>
                  <a:alpha val="0"/>
                </a:schemeClr>
              </a:gs>
              <a:gs pos="100000">
                <a:srgbClr val="000000">
                  <a:alpha val="45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descr="Logotipo&#10;&#10;Descripción generada automáticamente con confianza media">
            <a:extLst>
              <a:ext uri="{FF2B5EF4-FFF2-40B4-BE49-F238E27FC236}">
                <a16:creationId xmlns:a16="http://schemas.microsoft.com/office/drawing/2014/main" id="{A792401D-5A3B-0351-23CD-FD0DB256B3DD}"/>
              </a:ext>
            </a:extLst>
          </p:cNvPr>
          <p:cNvPicPr>
            <a:picLocks noChangeAspect="1"/>
          </p:cNvPicPr>
          <p:nvPr/>
        </p:nvPicPr>
        <p:blipFill>
          <a:blip r:embed="rId2"/>
          <a:stretch>
            <a:fillRect/>
          </a:stretch>
        </p:blipFill>
        <p:spPr>
          <a:xfrm>
            <a:off x="1" y="5875506"/>
            <a:ext cx="1420238" cy="982494"/>
          </a:xfrm>
          <a:prstGeom prst="rect">
            <a:avLst/>
          </a:prstGeom>
        </p:spPr>
      </p:pic>
    </p:spTree>
    <p:extLst>
      <p:ext uri="{BB962C8B-B14F-4D97-AF65-F5344CB8AC3E}">
        <p14:creationId xmlns:p14="http://schemas.microsoft.com/office/powerpoint/2010/main" val="2208275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865A7FEA-BFAE-3BEC-17C9-C0AA72811608}"/>
              </a:ext>
            </a:extLst>
          </p:cNvPr>
          <p:cNvSpPr/>
          <p:nvPr/>
        </p:nvSpPr>
        <p:spPr>
          <a:xfrm>
            <a:off x="0" y="0"/>
            <a:ext cx="12191999" cy="68580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 name="Título 1">
            <a:extLst>
              <a:ext uri="{FF2B5EF4-FFF2-40B4-BE49-F238E27FC236}">
                <a16:creationId xmlns:a16="http://schemas.microsoft.com/office/drawing/2014/main" id="{867F333B-7A27-0F24-8C3A-DAE0048D04BD}"/>
              </a:ext>
            </a:extLst>
          </p:cNvPr>
          <p:cNvSpPr>
            <a:spLocks noGrp="1"/>
          </p:cNvSpPr>
          <p:nvPr>
            <p:ph type="title" idx="4294967295"/>
          </p:nvPr>
        </p:nvSpPr>
        <p:spPr>
          <a:xfrm>
            <a:off x="436226" y="323354"/>
            <a:ext cx="11333527" cy="1325563"/>
          </a:xfrm>
        </p:spPr>
        <p:txBody>
          <a:bodyPr/>
          <a:lstStyle/>
          <a:p>
            <a:pPr algn="ctr"/>
            <a:r>
              <a:rPr lang="es-ES" b="1" dirty="0">
                <a:solidFill>
                  <a:srgbClr val="006600"/>
                </a:solidFill>
              </a:rPr>
              <a:t>SIGNACIÓN DE GUARDIANES DE ACCESO</a:t>
            </a:r>
          </a:p>
        </p:txBody>
      </p:sp>
      <p:pic>
        <p:nvPicPr>
          <p:cNvPr id="4" name="Imagen 3" descr="Logotipo&#10;&#10;Descripción generada automáticamente con confianza media">
            <a:extLst>
              <a:ext uri="{FF2B5EF4-FFF2-40B4-BE49-F238E27FC236}">
                <a16:creationId xmlns:a16="http://schemas.microsoft.com/office/drawing/2014/main" id="{84556449-CF56-80CE-72DD-8AC9C624036D}"/>
              </a:ext>
            </a:extLst>
          </p:cNvPr>
          <p:cNvPicPr>
            <a:picLocks noChangeAspect="1"/>
          </p:cNvPicPr>
          <p:nvPr/>
        </p:nvPicPr>
        <p:blipFill>
          <a:blip r:embed="rId2"/>
          <a:stretch>
            <a:fillRect/>
          </a:stretch>
        </p:blipFill>
        <p:spPr>
          <a:xfrm>
            <a:off x="1" y="5875506"/>
            <a:ext cx="1420238" cy="982494"/>
          </a:xfrm>
          <a:prstGeom prst="rect">
            <a:avLst/>
          </a:prstGeom>
        </p:spPr>
      </p:pic>
      <p:graphicFrame>
        <p:nvGraphicFramePr>
          <p:cNvPr id="6" name="Diagrama 5">
            <a:extLst>
              <a:ext uri="{FF2B5EF4-FFF2-40B4-BE49-F238E27FC236}">
                <a16:creationId xmlns:a16="http://schemas.microsoft.com/office/drawing/2014/main" id="{2D7844B3-792F-D885-3A04-41D1AFB8D1E8}"/>
              </a:ext>
            </a:extLst>
          </p:cNvPr>
          <p:cNvGraphicFramePr/>
          <p:nvPr>
            <p:extLst>
              <p:ext uri="{D42A27DB-BD31-4B8C-83A1-F6EECF244321}">
                <p14:modId xmlns:p14="http://schemas.microsoft.com/office/powerpoint/2010/main" val="3814300645"/>
              </p:ext>
            </p:extLst>
          </p:nvPr>
        </p:nvGraphicFramePr>
        <p:xfrm>
          <a:off x="743919" y="1317356"/>
          <a:ext cx="10748074" cy="48751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Imagen 4" descr="Interfaz de usuario gráfica, Aplicación&#10;&#10;Descripción generada automáticamente">
            <a:extLst>
              <a:ext uri="{FF2B5EF4-FFF2-40B4-BE49-F238E27FC236}">
                <a16:creationId xmlns:a16="http://schemas.microsoft.com/office/drawing/2014/main" id="{8997A9A1-E4A2-8F7A-C845-5D02D7DFB30A}"/>
              </a:ext>
            </a:extLst>
          </p:cNvPr>
          <p:cNvPicPr>
            <a:picLocks noChangeAspect="1"/>
          </p:cNvPicPr>
          <p:nvPr/>
        </p:nvPicPr>
        <p:blipFill>
          <a:blip r:embed="rId8"/>
          <a:stretch>
            <a:fillRect/>
          </a:stretch>
        </p:blipFill>
        <p:spPr>
          <a:xfrm>
            <a:off x="1041131" y="623887"/>
            <a:ext cx="10153650" cy="5610225"/>
          </a:xfrm>
          <a:prstGeom prst="rect">
            <a:avLst/>
          </a:prstGeom>
        </p:spPr>
      </p:pic>
    </p:spTree>
    <p:extLst>
      <p:ext uri="{BB962C8B-B14F-4D97-AF65-F5344CB8AC3E}">
        <p14:creationId xmlns:p14="http://schemas.microsoft.com/office/powerpoint/2010/main" val="15034626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865A7FEA-BFAE-3BEC-17C9-C0AA72811608}"/>
              </a:ext>
            </a:extLst>
          </p:cNvPr>
          <p:cNvSpPr/>
          <p:nvPr/>
        </p:nvSpPr>
        <p:spPr>
          <a:xfrm>
            <a:off x="0" y="0"/>
            <a:ext cx="12191999" cy="68580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s-ES" dirty="0"/>
          </a:p>
        </p:txBody>
      </p:sp>
      <p:sp>
        <p:nvSpPr>
          <p:cNvPr id="2" name="Título 1">
            <a:extLst>
              <a:ext uri="{FF2B5EF4-FFF2-40B4-BE49-F238E27FC236}">
                <a16:creationId xmlns:a16="http://schemas.microsoft.com/office/drawing/2014/main" id="{867F333B-7A27-0F24-8C3A-DAE0048D04BD}"/>
              </a:ext>
            </a:extLst>
          </p:cNvPr>
          <p:cNvSpPr>
            <a:spLocks noGrp="1"/>
          </p:cNvSpPr>
          <p:nvPr>
            <p:ph type="title" idx="4294967295"/>
          </p:nvPr>
        </p:nvSpPr>
        <p:spPr>
          <a:xfrm>
            <a:off x="436226" y="323354"/>
            <a:ext cx="11333527" cy="1325563"/>
          </a:xfrm>
        </p:spPr>
        <p:txBody>
          <a:bodyPr/>
          <a:lstStyle/>
          <a:p>
            <a:pPr algn="ctr"/>
            <a:r>
              <a:rPr lang="es-ES" b="1" dirty="0">
                <a:solidFill>
                  <a:srgbClr val="006600"/>
                </a:solidFill>
              </a:rPr>
              <a:t>DESIGNACIÓN DE GUARDIANES DE ACCESO</a:t>
            </a:r>
          </a:p>
        </p:txBody>
      </p:sp>
      <p:pic>
        <p:nvPicPr>
          <p:cNvPr id="4" name="Imagen 3" descr="Logotipo&#10;&#10;Descripción generada automáticamente con confianza media">
            <a:extLst>
              <a:ext uri="{FF2B5EF4-FFF2-40B4-BE49-F238E27FC236}">
                <a16:creationId xmlns:a16="http://schemas.microsoft.com/office/drawing/2014/main" id="{84556449-CF56-80CE-72DD-8AC9C624036D}"/>
              </a:ext>
            </a:extLst>
          </p:cNvPr>
          <p:cNvPicPr>
            <a:picLocks noChangeAspect="1"/>
          </p:cNvPicPr>
          <p:nvPr/>
        </p:nvPicPr>
        <p:blipFill>
          <a:blip r:embed="rId2"/>
          <a:stretch>
            <a:fillRect/>
          </a:stretch>
        </p:blipFill>
        <p:spPr>
          <a:xfrm>
            <a:off x="1" y="5875506"/>
            <a:ext cx="1420238" cy="982494"/>
          </a:xfrm>
          <a:prstGeom prst="rect">
            <a:avLst/>
          </a:prstGeom>
        </p:spPr>
      </p:pic>
      <p:graphicFrame>
        <p:nvGraphicFramePr>
          <p:cNvPr id="6" name="Diagrama 5">
            <a:extLst>
              <a:ext uri="{FF2B5EF4-FFF2-40B4-BE49-F238E27FC236}">
                <a16:creationId xmlns:a16="http://schemas.microsoft.com/office/drawing/2014/main" id="{2D7844B3-792F-D885-3A04-41D1AFB8D1E8}"/>
              </a:ext>
            </a:extLst>
          </p:cNvPr>
          <p:cNvGraphicFramePr/>
          <p:nvPr>
            <p:extLst>
              <p:ext uri="{D42A27DB-BD31-4B8C-83A1-F6EECF244321}">
                <p14:modId xmlns:p14="http://schemas.microsoft.com/office/powerpoint/2010/main" val="932692026"/>
              </p:ext>
            </p:extLst>
          </p:nvPr>
        </p:nvGraphicFramePr>
        <p:xfrm>
          <a:off x="1787374" y="1825625"/>
          <a:ext cx="81280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CuadroTexto 7">
            <a:extLst>
              <a:ext uri="{FF2B5EF4-FFF2-40B4-BE49-F238E27FC236}">
                <a16:creationId xmlns:a16="http://schemas.microsoft.com/office/drawing/2014/main" id="{FD50998C-F576-45AD-B88E-40D2D233C17F}"/>
              </a:ext>
            </a:extLst>
          </p:cNvPr>
          <p:cNvSpPr txBox="1"/>
          <p:nvPr/>
        </p:nvSpPr>
        <p:spPr>
          <a:xfrm>
            <a:off x="2000774" y="2335929"/>
            <a:ext cx="1580579" cy="1200329"/>
          </a:xfrm>
          <a:prstGeom prst="rect">
            <a:avLst/>
          </a:prstGeom>
          <a:solidFill>
            <a:schemeClr val="bg1"/>
          </a:solidFill>
        </p:spPr>
        <p:txBody>
          <a:bodyPr wrap="square" rtlCol="0">
            <a:spAutoFit/>
          </a:bodyPr>
          <a:lstStyle/>
          <a:p>
            <a:pPr algn="ctr"/>
            <a:endParaRPr lang="es-ES" dirty="0"/>
          </a:p>
          <a:p>
            <a:pPr algn="ctr"/>
            <a:r>
              <a:rPr lang="es-ES" b="1" dirty="0"/>
              <a:t>Delimitación</a:t>
            </a:r>
          </a:p>
          <a:p>
            <a:pPr algn="ctr"/>
            <a:r>
              <a:rPr lang="es-ES" b="1" dirty="0"/>
              <a:t> del servicio</a:t>
            </a:r>
          </a:p>
          <a:p>
            <a:pPr algn="ctr"/>
            <a:endParaRPr lang="es-ES" dirty="0"/>
          </a:p>
        </p:txBody>
      </p:sp>
      <p:sp>
        <p:nvSpPr>
          <p:cNvPr id="10" name="CuadroTexto 9">
            <a:extLst>
              <a:ext uri="{FF2B5EF4-FFF2-40B4-BE49-F238E27FC236}">
                <a16:creationId xmlns:a16="http://schemas.microsoft.com/office/drawing/2014/main" id="{84ABA644-AA16-9AF8-8FFB-F332DF1E27B5}"/>
              </a:ext>
            </a:extLst>
          </p:cNvPr>
          <p:cNvSpPr txBox="1"/>
          <p:nvPr/>
        </p:nvSpPr>
        <p:spPr>
          <a:xfrm>
            <a:off x="2000774" y="4287836"/>
            <a:ext cx="1518407" cy="1477328"/>
          </a:xfrm>
          <a:prstGeom prst="rect">
            <a:avLst/>
          </a:prstGeom>
          <a:solidFill>
            <a:schemeClr val="bg1"/>
          </a:solidFill>
        </p:spPr>
        <p:txBody>
          <a:bodyPr wrap="square" rtlCol="0">
            <a:spAutoFit/>
          </a:bodyPr>
          <a:lstStyle/>
          <a:p>
            <a:pPr algn="ctr"/>
            <a:endParaRPr lang="es-ES" dirty="0"/>
          </a:p>
          <a:p>
            <a:pPr algn="ctr"/>
            <a:endParaRPr lang="es-ES" dirty="0"/>
          </a:p>
          <a:p>
            <a:pPr algn="ctr"/>
            <a:r>
              <a:rPr lang="es-ES" b="1" dirty="0"/>
              <a:t>Umbrales</a:t>
            </a:r>
          </a:p>
          <a:p>
            <a:pPr algn="ctr"/>
            <a:endParaRPr lang="es-ES" b="1" dirty="0"/>
          </a:p>
          <a:p>
            <a:pPr algn="ctr"/>
            <a:endParaRPr lang="es-ES" dirty="0"/>
          </a:p>
        </p:txBody>
      </p:sp>
      <p:pic>
        <p:nvPicPr>
          <p:cNvPr id="11" name="Imagen 10">
            <a:extLst>
              <a:ext uri="{FF2B5EF4-FFF2-40B4-BE49-F238E27FC236}">
                <a16:creationId xmlns:a16="http://schemas.microsoft.com/office/drawing/2014/main" id="{4CFA563A-D8A7-21DC-82BF-2519234EAA1F}"/>
              </a:ext>
            </a:extLst>
          </p:cNvPr>
          <p:cNvPicPr>
            <a:picLocks noChangeAspect="1"/>
          </p:cNvPicPr>
          <p:nvPr/>
        </p:nvPicPr>
        <p:blipFill>
          <a:blip r:embed="rId8"/>
          <a:stretch>
            <a:fillRect/>
          </a:stretch>
        </p:blipFill>
        <p:spPr>
          <a:xfrm>
            <a:off x="3581352" y="4273397"/>
            <a:ext cx="1169480" cy="670341"/>
          </a:xfrm>
          <a:prstGeom prst="rect">
            <a:avLst/>
          </a:prstGeom>
        </p:spPr>
      </p:pic>
      <p:pic>
        <p:nvPicPr>
          <p:cNvPr id="12" name="Imagen 11">
            <a:extLst>
              <a:ext uri="{FF2B5EF4-FFF2-40B4-BE49-F238E27FC236}">
                <a16:creationId xmlns:a16="http://schemas.microsoft.com/office/drawing/2014/main" id="{4989D9D5-A110-FCE9-8DB7-A5FA40B3FD8F}"/>
              </a:ext>
            </a:extLst>
          </p:cNvPr>
          <p:cNvPicPr>
            <a:picLocks noChangeAspect="1"/>
          </p:cNvPicPr>
          <p:nvPr/>
        </p:nvPicPr>
        <p:blipFill>
          <a:blip r:embed="rId9"/>
          <a:stretch>
            <a:fillRect/>
          </a:stretch>
        </p:blipFill>
        <p:spPr>
          <a:xfrm>
            <a:off x="3581352" y="5078675"/>
            <a:ext cx="1150040" cy="643767"/>
          </a:xfrm>
          <a:prstGeom prst="rect">
            <a:avLst/>
          </a:prstGeom>
        </p:spPr>
      </p:pic>
      <p:sp>
        <p:nvSpPr>
          <p:cNvPr id="14" name="CuadroTexto 13">
            <a:extLst>
              <a:ext uri="{FF2B5EF4-FFF2-40B4-BE49-F238E27FC236}">
                <a16:creationId xmlns:a16="http://schemas.microsoft.com/office/drawing/2014/main" id="{87534E6D-6DCB-FF64-CEB7-5805A5EFFFB5}"/>
              </a:ext>
            </a:extLst>
          </p:cNvPr>
          <p:cNvSpPr txBox="1"/>
          <p:nvPr/>
        </p:nvSpPr>
        <p:spPr>
          <a:xfrm>
            <a:off x="8176466" y="4287836"/>
            <a:ext cx="1518407" cy="523220"/>
          </a:xfrm>
          <a:prstGeom prst="rect">
            <a:avLst/>
          </a:prstGeom>
          <a:solidFill>
            <a:schemeClr val="bg1"/>
          </a:solidFill>
        </p:spPr>
        <p:txBody>
          <a:bodyPr wrap="square" rtlCol="0">
            <a:spAutoFit/>
          </a:bodyPr>
          <a:lstStyle/>
          <a:p>
            <a:pPr algn="ctr"/>
            <a:r>
              <a:rPr lang="es-ES" sz="1400" b="1" dirty="0">
                <a:solidFill>
                  <a:srgbClr val="FF0000"/>
                </a:solidFill>
              </a:rPr>
              <a:t>Designado Guardián</a:t>
            </a:r>
          </a:p>
        </p:txBody>
      </p:sp>
      <p:sp>
        <p:nvSpPr>
          <p:cNvPr id="16" name="CuadroTexto 15">
            <a:extLst>
              <a:ext uri="{FF2B5EF4-FFF2-40B4-BE49-F238E27FC236}">
                <a16:creationId xmlns:a16="http://schemas.microsoft.com/office/drawing/2014/main" id="{F8C0A750-77A9-19AC-2152-7F6A54DBE211}"/>
              </a:ext>
            </a:extLst>
          </p:cNvPr>
          <p:cNvSpPr txBox="1"/>
          <p:nvPr/>
        </p:nvSpPr>
        <p:spPr>
          <a:xfrm>
            <a:off x="8176465" y="5241944"/>
            <a:ext cx="1518407" cy="307777"/>
          </a:xfrm>
          <a:prstGeom prst="rect">
            <a:avLst/>
          </a:prstGeom>
          <a:solidFill>
            <a:schemeClr val="bg1"/>
          </a:solidFill>
        </p:spPr>
        <p:txBody>
          <a:bodyPr wrap="square" rtlCol="0">
            <a:spAutoFit/>
          </a:bodyPr>
          <a:lstStyle/>
          <a:p>
            <a:pPr algn="ctr"/>
            <a:r>
              <a:rPr lang="es-ES" sz="1400" b="1" dirty="0"/>
              <a:t>NO Guardián</a:t>
            </a:r>
          </a:p>
        </p:txBody>
      </p:sp>
      <p:pic>
        <p:nvPicPr>
          <p:cNvPr id="3" name="Imagen 2">
            <a:extLst>
              <a:ext uri="{FF2B5EF4-FFF2-40B4-BE49-F238E27FC236}">
                <a16:creationId xmlns:a16="http://schemas.microsoft.com/office/drawing/2014/main" id="{218EFB97-91D9-FBA8-2C6E-F9BD14081CA8}"/>
              </a:ext>
            </a:extLst>
          </p:cNvPr>
          <p:cNvPicPr>
            <a:picLocks noChangeAspect="1"/>
          </p:cNvPicPr>
          <p:nvPr/>
        </p:nvPicPr>
        <p:blipFill>
          <a:blip r:embed="rId10"/>
          <a:stretch>
            <a:fillRect/>
          </a:stretch>
        </p:blipFill>
        <p:spPr>
          <a:xfrm>
            <a:off x="3581351" y="4273397"/>
            <a:ext cx="1169480" cy="670341"/>
          </a:xfrm>
          <a:prstGeom prst="rect">
            <a:avLst/>
          </a:prstGeom>
        </p:spPr>
      </p:pic>
      <p:pic>
        <p:nvPicPr>
          <p:cNvPr id="5" name="Imagen 4">
            <a:extLst>
              <a:ext uri="{FF2B5EF4-FFF2-40B4-BE49-F238E27FC236}">
                <a16:creationId xmlns:a16="http://schemas.microsoft.com/office/drawing/2014/main" id="{3691684E-FB4F-DE09-FF45-AE61E6E49090}"/>
              </a:ext>
            </a:extLst>
          </p:cNvPr>
          <p:cNvPicPr>
            <a:picLocks noChangeAspect="1"/>
          </p:cNvPicPr>
          <p:nvPr/>
        </p:nvPicPr>
        <p:blipFill>
          <a:blip r:embed="rId11"/>
          <a:stretch>
            <a:fillRect/>
          </a:stretch>
        </p:blipFill>
        <p:spPr>
          <a:xfrm>
            <a:off x="3581351" y="5078674"/>
            <a:ext cx="1150040" cy="643767"/>
          </a:xfrm>
          <a:prstGeom prst="rect">
            <a:avLst/>
          </a:prstGeom>
        </p:spPr>
      </p:pic>
      <p:pic>
        <p:nvPicPr>
          <p:cNvPr id="7" name="Imagen 6">
            <a:extLst>
              <a:ext uri="{FF2B5EF4-FFF2-40B4-BE49-F238E27FC236}">
                <a16:creationId xmlns:a16="http://schemas.microsoft.com/office/drawing/2014/main" id="{CED4967A-1E22-0001-C0B8-315AC1E22C72}"/>
              </a:ext>
            </a:extLst>
          </p:cNvPr>
          <p:cNvPicPr>
            <a:picLocks noChangeAspect="1"/>
          </p:cNvPicPr>
          <p:nvPr/>
        </p:nvPicPr>
        <p:blipFill>
          <a:blip r:embed="rId12"/>
          <a:stretch>
            <a:fillRect/>
          </a:stretch>
        </p:blipFill>
        <p:spPr>
          <a:xfrm>
            <a:off x="3581350" y="5078671"/>
            <a:ext cx="1150040" cy="686493"/>
          </a:xfrm>
          <a:prstGeom prst="rect">
            <a:avLst/>
          </a:prstGeom>
        </p:spPr>
      </p:pic>
      <p:pic>
        <p:nvPicPr>
          <p:cNvPr id="13" name="Imagen 12">
            <a:extLst>
              <a:ext uri="{FF2B5EF4-FFF2-40B4-BE49-F238E27FC236}">
                <a16:creationId xmlns:a16="http://schemas.microsoft.com/office/drawing/2014/main" id="{B1ECEE8E-8A32-8027-DF47-EB2AC6F0C76D}"/>
              </a:ext>
            </a:extLst>
          </p:cNvPr>
          <p:cNvPicPr>
            <a:picLocks noChangeAspect="1"/>
          </p:cNvPicPr>
          <p:nvPr/>
        </p:nvPicPr>
        <p:blipFill>
          <a:blip r:embed="rId13"/>
          <a:stretch>
            <a:fillRect/>
          </a:stretch>
        </p:blipFill>
        <p:spPr>
          <a:xfrm>
            <a:off x="3581349" y="5078670"/>
            <a:ext cx="1169481" cy="686493"/>
          </a:xfrm>
          <a:prstGeom prst="rect">
            <a:avLst/>
          </a:prstGeom>
        </p:spPr>
      </p:pic>
    </p:spTree>
    <p:extLst>
      <p:ext uri="{BB962C8B-B14F-4D97-AF65-F5344CB8AC3E}">
        <p14:creationId xmlns:p14="http://schemas.microsoft.com/office/powerpoint/2010/main" val="30033982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21" name="Rectangle 20">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Rectangle 24">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3D376497-C1EE-126C-6620-527480E9045E}"/>
              </a:ext>
            </a:extLst>
          </p:cNvPr>
          <p:cNvSpPr>
            <a:spLocks noGrp="1"/>
          </p:cNvSpPr>
          <p:nvPr>
            <p:ph type="title"/>
          </p:nvPr>
        </p:nvSpPr>
        <p:spPr>
          <a:xfrm>
            <a:off x="1043631" y="809898"/>
            <a:ext cx="9942716" cy="1554480"/>
          </a:xfrm>
        </p:spPr>
        <p:txBody>
          <a:bodyPr anchor="ctr">
            <a:normAutofit/>
          </a:bodyPr>
          <a:lstStyle/>
          <a:p>
            <a:r>
              <a:rPr lang="es-ES" sz="4800" b="1"/>
              <a:t>PLATAFORMA EN LÍNEA</a:t>
            </a:r>
          </a:p>
        </p:txBody>
      </p:sp>
      <p:sp>
        <p:nvSpPr>
          <p:cNvPr id="3" name="Marcador de contenido 2">
            <a:extLst>
              <a:ext uri="{FF2B5EF4-FFF2-40B4-BE49-F238E27FC236}">
                <a16:creationId xmlns:a16="http://schemas.microsoft.com/office/drawing/2014/main" id="{9AF368F1-C71C-9B46-DF48-D3A1A79733EB}"/>
              </a:ext>
            </a:extLst>
          </p:cNvPr>
          <p:cNvSpPr>
            <a:spLocks noGrp="1"/>
          </p:cNvSpPr>
          <p:nvPr>
            <p:ph idx="1"/>
          </p:nvPr>
        </p:nvSpPr>
        <p:spPr>
          <a:xfrm>
            <a:off x="1045028" y="3017522"/>
            <a:ext cx="9941319" cy="3124658"/>
          </a:xfrm>
        </p:spPr>
        <p:txBody>
          <a:bodyPr anchor="ctr">
            <a:normAutofit/>
          </a:bodyPr>
          <a:lstStyle/>
          <a:p>
            <a:pPr marL="0" indent="0">
              <a:buNone/>
            </a:pPr>
            <a:r>
              <a:rPr lang="es-ES" sz="2400">
                <a:latin typeface="verdana" panose="020B0604030504040204" pitchFamily="34" charset="0"/>
              </a:rPr>
              <a:t>Un </a:t>
            </a:r>
            <a:r>
              <a:rPr lang="es-ES" sz="2400" b="1">
                <a:latin typeface="verdana" panose="020B0604030504040204" pitchFamily="34" charset="0"/>
              </a:rPr>
              <a:t>servicio intermediario, más concretamente una subcategoría del servicio de alojamiento de datos </a:t>
            </a:r>
            <a:r>
              <a:rPr lang="es-ES" sz="2400">
                <a:latin typeface="verdana" panose="020B0604030504040204" pitchFamily="34" charset="0"/>
              </a:rPr>
              <a:t>que, a </a:t>
            </a:r>
            <a:r>
              <a:rPr lang="es-ES" sz="2400" b="1">
                <a:latin typeface="verdana" panose="020B0604030504040204" pitchFamily="34" charset="0"/>
              </a:rPr>
              <a:t>petición </a:t>
            </a:r>
            <a:r>
              <a:rPr lang="es-ES" sz="2400">
                <a:latin typeface="verdana" panose="020B0604030504040204" pitchFamily="34" charset="0"/>
              </a:rPr>
              <a:t>de </a:t>
            </a:r>
            <a:r>
              <a:rPr lang="es-ES" sz="2400" b="1">
                <a:latin typeface="verdana" panose="020B0604030504040204" pitchFamily="34" charset="0"/>
              </a:rPr>
              <a:t>destinatarios del servicio, almacena y difunde información al público como servicio principal, </a:t>
            </a:r>
            <a:r>
              <a:rPr lang="es-ES" sz="2400">
                <a:latin typeface="verdana" panose="020B0604030504040204" pitchFamily="34" charset="0"/>
              </a:rPr>
              <a:t>ej. redes sociales o </a:t>
            </a:r>
            <a:r>
              <a:rPr lang="es-ES" sz="2400" u="sng">
                <a:latin typeface="verdana" panose="020B0604030504040204" pitchFamily="34" charset="0"/>
              </a:rPr>
              <a:t>plataformas en línea que permiten a los consumidores celebrar contratos a distancia con comerciantes</a:t>
            </a:r>
          </a:p>
          <a:p>
            <a:pPr marL="0" indent="0">
              <a:buNone/>
            </a:pPr>
            <a:endParaRPr lang="es-ES" sz="2400" u="sng">
              <a:latin typeface="verdana" panose="020B0604030504040204" pitchFamily="34" charset="0"/>
            </a:endParaRPr>
          </a:p>
          <a:p>
            <a:pPr marL="0" indent="0">
              <a:buNone/>
            </a:pPr>
            <a:r>
              <a:rPr lang="es-ES" sz="2400">
                <a:latin typeface="verdana" panose="020B0604030504040204" pitchFamily="34" charset="0"/>
              </a:rPr>
              <a:t>Art. 3. g, i) y cdo 13, Reglamento (UE) 2019/2065 DSA</a:t>
            </a:r>
            <a:endParaRPr lang="es-ES" sz="2400"/>
          </a:p>
        </p:txBody>
      </p:sp>
      <p:cxnSp>
        <p:nvCxnSpPr>
          <p:cNvPr id="30" name="Straight Connector 26">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4" name="Imagen 3" descr="Logotipo&#10;&#10;Descripción generada automáticamente con confianza media">
            <a:extLst>
              <a:ext uri="{FF2B5EF4-FFF2-40B4-BE49-F238E27FC236}">
                <a16:creationId xmlns:a16="http://schemas.microsoft.com/office/drawing/2014/main" id="{9487FF1F-87DB-1249-5141-E9828827E8B0}"/>
              </a:ext>
            </a:extLst>
          </p:cNvPr>
          <p:cNvPicPr>
            <a:picLocks noChangeAspect="1"/>
          </p:cNvPicPr>
          <p:nvPr/>
        </p:nvPicPr>
        <p:blipFill>
          <a:blip r:embed="rId2"/>
          <a:stretch>
            <a:fillRect/>
          </a:stretch>
        </p:blipFill>
        <p:spPr>
          <a:xfrm>
            <a:off x="1" y="5875506"/>
            <a:ext cx="1420238" cy="982494"/>
          </a:xfrm>
          <a:prstGeom prst="rect">
            <a:avLst/>
          </a:prstGeom>
        </p:spPr>
      </p:pic>
    </p:spTree>
    <p:extLst>
      <p:ext uri="{BB962C8B-B14F-4D97-AF65-F5344CB8AC3E}">
        <p14:creationId xmlns:p14="http://schemas.microsoft.com/office/powerpoint/2010/main" val="1278841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865A7FEA-BFAE-3BEC-17C9-C0AA72811608}"/>
              </a:ext>
            </a:extLst>
          </p:cNvPr>
          <p:cNvSpPr/>
          <p:nvPr/>
        </p:nvSpPr>
        <p:spPr>
          <a:xfrm>
            <a:off x="0" y="0"/>
            <a:ext cx="12191999" cy="68580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 name="Título 1">
            <a:extLst>
              <a:ext uri="{FF2B5EF4-FFF2-40B4-BE49-F238E27FC236}">
                <a16:creationId xmlns:a16="http://schemas.microsoft.com/office/drawing/2014/main" id="{867F333B-7A27-0F24-8C3A-DAE0048D04BD}"/>
              </a:ext>
            </a:extLst>
          </p:cNvPr>
          <p:cNvSpPr>
            <a:spLocks noGrp="1"/>
          </p:cNvSpPr>
          <p:nvPr>
            <p:ph type="title" idx="4294967295"/>
          </p:nvPr>
        </p:nvSpPr>
        <p:spPr>
          <a:xfrm>
            <a:off x="436226" y="323354"/>
            <a:ext cx="11333527" cy="1325563"/>
          </a:xfrm>
        </p:spPr>
        <p:txBody>
          <a:bodyPr/>
          <a:lstStyle/>
          <a:p>
            <a:pPr algn="ctr"/>
            <a:r>
              <a:rPr lang="es-ES" b="1" dirty="0">
                <a:solidFill>
                  <a:srgbClr val="006600"/>
                </a:solidFill>
              </a:rPr>
              <a:t>SIGNACIÓN DE GUARDIANES DE ACCESO</a:t>
            </a:r>
          </a:p>
        </p:txBody>
      </p:sp>
      <p:pic>
        <p:nvPicPr>
          <p:cNvPr id="4" name="Imagen 3" descr="Logotipo&#10;&#10;Descripción generada automáticamente con confianza media">
            <a:extLst>
              <a:ext uri="{FF2B5EF4-FFF2-40B4-BE49-F238E27FC236}">
                <a16:creationId xmlns:a16="http://schemas.microsoft.com/office/drawing/2014/main" id="{84556449-CF56-80CE-72DD-8AC9C624036D}"/>
              </a:ext>
            </a:extLst>
          </p:cNvPr>
          <p:cNvPicPr>
            <a:picLocks noChangeAspect="1"/>
          </p:cNvPicPr>
          <p:nvPr/>
        </p:nvPicPr>
        <p:blipFill>
          <a:blip r:embed="rId2"/>
          <a:stretch>
            <a:fillRect/>
          </a:stretch>
        </p:blipFill>
        <p:spPr>
          <a:xfrm>
            <a:off x="1" y="5875506"/>
            <a:ext cx="1420238" cy="982494"/>
          </a:xfrm>
          <a:prstGeom prst="rect">
            <a:avLst/>
          </a:prstGeom>
        </p:spPr>
      </p:pic>
      <p:graphicFrame>
        <p:nvGraphicFramePr>
          <p:cNvPr id="6" name="Diagrama 5">
            <a:extLst>
              <a:ext uri="{FF2B5EF4-FFF2-40B4-BE49-F238E27FC236}">
                <a16:creationId xmlns:a16="http://schemas.microsoft.com/office/drawing/2014/main" id="{2D7844B3-792F-D885-3A04-41D1AFB8D1E8}"/>
              </a:ext>
            </a:extLst>
          </p:cNvPr>
          <p:cNvGraphicFramePr/>
          <p:nvPr/>
        </p:nvGraphicFramePr>
        <p:xfrm>
          <a:off x="743919" y="1317356"/>
          <a:ext cx="10748074" cy="48751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Imagen 4" descr="Interfaz de usuario gráfica, Aplicación&#10;&#10;Descripción generada automáticamente">
            <a:extLst>
              <a:ext uri="{FF2B5EF4-FFF2-40B4-BE49-F238E27FC236}">
                <a16:creationId xmlns:a16="http://schemas.microsoft.com/office/drawing/2014/main" id="{8997A9A1-E4A2-8F7A-C845-5D02D7DFB30A}"/>
              </a:ext>
            </a:extLst>
          </p:cNvPr>
          <p:cNvPicPr>
            <a:picLocks noChangeAspect="1"/>
          </p:cNvPicPr>
          <p:nvPr/>
        </p:nvPicPr>
        <p:blipFill>
          <a:blip r:embed="rId8"/>
          <a:stretch>
            <a:fillRect/>
          </a:stretch>
        </p:blipFill>
        <p:spPr>
          <a:xfrm>
            <a:off x="1041131" y="623887"/>
            <a:ext cx="10153650" cy="5610225"/>
          </a:xfrm>
          <a:prstGeom prst="rect">
            <a:avLst/>
          </a:prstGeom>
        </p:spPr>
      </p:pic>
      <p:pic>
        <p:nvPicPr>
          <p:cNvPr id="3" name="Imagen 2">
            <a:extLst>
              <a:ext uri="{FF2B5EF4-FFF2-40B4-BE49-F238E27FC236}">
                <a16:creationId xmlns:a16="http://schemas.microsoft.com/office/drawing/2014/main" id="{D30F3D9A-60AC-1310-5A64-C15A1AA0F98F}"/>
              </a:ext>
            </a:extLst>
          </p:cNvPr>
          <p:cNvPicPr>
            <a:picLocks noChangeAspect="1"/>
          </p:cNvPicPr>
          <p:nvPr/>
        </p:nvPicPr>
        <p:blipFill>
          <a:blip r:embed="rId9"/>
          <a:stretch>
            <a:fillRect/>
          </a:stretch>
        </p:blipFill>
        <p:spPr>
          <a:xfrm>
            <a:off x="904875" y="561975"/>
            <a:ext cx="10382250" cy="5734050"/>
          </a:xfrm>
          <a:prstGeom prst="rect">
            <a:avLst/>
          </a:prstGeom>
        </p:spPr>
      </p:pic>
    </p:spTree>
    <p:extLst>
      <p:ext uri="{BB962C8B-B14F-4D97-AF65-F5344CB8AC3E}">
        <p14:creationId xmlns:p14="http://schemas.microsoft.com/office/powerpoint/2010/main" val="38515473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865A7FEA-BFAE-3BEC-17C9-C0AA72811608}"/>
              </a:ext>
            </a:extLst>
          </p:cNvPr>
          <p:cNvSpPr/>
          <p:nvPr/>
        </p:nvSpPr>
        <p:spPr>
          <a:xfrm>
            <a:off x="1" y="0"/>
            <a:ext cx="12191999" cy="68580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marL="457200" marR="0" lvl="1" indent="0" algn="just"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Obligación</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no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aprovechamiento</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de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datos</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personales</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en</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su</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ecosistema</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(art. 5.2 DMA)</a:t>
            </a:r>
            <a:endParaRPr lang="es-ES" sz="1200" dirty="0">
              <a:solidFill>
                <a:prstClr val="white"/>
              </a:solidFill>
              <a:latin typeface="Calibri" panose="020F0502020204030204" pitchFamily="34" charset="0"/>
              <a:ea typeface="Times New Roman" panose="02020603050405020304" pitchFamily="18" charset="0"/>
              <a:cs typeface="Times New Roman" panose="02020603050405020304" pitchFamily="18" charset="0"/>
            </a:endParaRPr>
          </a:p>
          <a:p>
            <a:pPr marL="914400" marR="0" lvl="2" indent="0" algn="just"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“2.   El guardián de acceso se abstendrá de realizar lo siguiente: a) tratar, con el fin de prestar servicios de publicidad en línea, los datos personales de los usuarios finales que utilicen servicios de terceros que hagan uso de servicios básicos de plataforma del guardián de acceso; b) combinar datos personales procedentes de los servicios básicos de plataforma pertinentes con datos personales procedentes de cualesquiera servicios básicos de plataforma adicionales o de cualquier otro servicio que proporcione el guardián de acceso o con datos personales procedentes de servicios de terceros; c) cruzar datos personales procedentes del servicio básico de plataforma pertinente con otros servicios que proporcione el guardián de acceso por separado, entre ellos otros servicios básicos de plataforma, y viceversa, y d) iniciar la sesión de usuarios finales en otros servicios del guardián de acceso para combinar datos personales; </a:t>
            </a:r>
            <a:r>
              <a:rPr lang="es-ES" sz="1200" b="0" i="0" dirty="0">
                <a:solidFill>
                  <a:srgbClr val="000000"/>
                </a:solidFill>
                <a:effectLst/>
                <a:latin typeface="Times New Roman" panose="02020603050405020304" pitchFamily="18" charset="0"/>
              </a:rPr>
              <a:t>salvo que se le haya presentado al usuario final esa opción específica y este haya dado su consentimiento</a:t>
            </a:r>
            <a:r>
              <a:rPr kumimoji="0" lang="es-ES" sz="12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a:t>
            </a:r>
          </a:p>
          <a:p>
            <a:pPr marL="914400" marR="0" lvl="2" indent="0" algn="just"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200" b="1" i="0" u="none" strike="noStrike" kern="1200" cap="none" spc="0" normalizeH="0" baseline="0" noProof="0" dirty="0">
                <a:ln>
                  <a:noFill/>
                </a:ln>
                <a:solidFill>
                  <a:srgbClr val="006600"/>
                </a:solidFill>
                <a:effectLst>
                  <a:outerShdw blurRad="38100" dist="38100" dir="2700000" algn="tl">
                    <a:srgbClr val="000000">
                      <a:alpha val="43137"/>
                    </a:srgbClr>
                  </a:outerShdw>
                </a:effectLst>
                <a:uLnTx/>
                <a:uFillTx/>
                <a:latin typeface="Calibri" panose="020F0502020204030204" pitchFamily="34" charset="0"/>
                <a:ea typeface="Times New Roman" panose="02020603050405020304" pitchFamily="18" charset="0"/>
                <a:cs typeface="Times New Roman" panose="02020603050405020304" pitchFamily="18" charset="0"/>
              </a:rPr>
              <a:t>Declaración en Informe</a:t>
            </a:r>
          </a:p>
          <a:p>
            <a:pPr marL="914400" marR="0" lvl="2" indent="0" algn="just"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“Petición de consentimiento. De conformidad con el artículo 5, apartado 2, de la DMA, hemos introducido dos nuevas indicaciones en nuestras Tiendas en las que se pide a los clientes que los clientes: 1) otorguen su consentimiento para experiencias personalizadas en nuestras Tiendas cuando dichas experiencias requieran que utilicemos datos de otros servicios de Amazon como Prime Video y Audible, o viceversa (la "Petición de la Tienda"); y 2) compartir el consentimiento para utilizar datos personales de cualquier servicio de Amazon y de terceros para personalizar los anuncios que mostramos en nuestras Tiendas Amazon (el "Aviso de Anuncios"). Hemos diseñado esta experiencia para permitir a los clientes navegar fácilmente a través de las pantallas y selecciones, habiendo desplegado los avisos de consentimiento a partir de diciembre de 2023. Las figuras 1 y 2 ilustran las pantallas Store y </a:t>
            </a:r>
            <a:r>
              <a:rPr kumimoji="0" lang="es-ES" sz="1200" b="0" i="0" u="none" strike="noStrike" kern="1200" cap="none" spc="0" normalizeH="0" baseline="0" noProof="0" dirty="0" err="1">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Ads</a:t>
            </a:r>
            <a:r>
              <a:rPr kumimoji="0" lang="es-ES" sz="12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 </a:t>
            </a:r>
            <a:r>
              <a:rPr kumimoji="0" lang="es-ES" sz="1200" b="0" i="0" u="none" strike="noStrike" kern="1200" cap="none" spc="0" normalizeH="0" baseline="0" noProof="0" dirty="0" err="1">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Prompts</a:t>
            </a:r>
            <a:r>
              <a:rPr kumimoji="0" lang="es-ES" sz="12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 respectivamente”</a:t>
            </a:r>
            <a:endParaRPr kumimoji="0" lang="es-ES" sz="1200" b="1" i="0" u="none" strike="noStrike" kern="1200" cap="none" spc="0" normalizeH="0" baseline="0" noProof="0" dirty="0">
              <a:ln>
                <a:noFill/>
              </a:ln>
              <a:solidFill>
                <a:srgbClr val="006600"/>
              </a:solidFill>
              <a:effectLst/>
              <a:uLnTx/>
              <a:uFillTx/>
              <a:latin typeface="Aptos" panose="02110004020202020204"/>
              <a:ea typeface="+mn-ea"/>
              <a:cs typeface="+mn-cs"/>
            </a:endParaRPr>
          </a:p>
          <a:p>
            <a:pPr marL="914400" marR="0" lvl="2" indent="0" algn="just"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a:ln>
                <a:noFill/>
              </a:ln>
              <a:solidFill>
                <a:prstClr val="white"/>
              </a:solidFill>
              <a:effectLst/>
              <a:uLnTx/>
              <a:uFillTx/>
              <a:latin typeface="Aptos" panose="02110004020202020204"/>
              <a:ea typeface="+mn-ea"/>
              <a:cs typeface="+mn-cs"/>
            </a:endParaRP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200" b="1" i="0" u="none" strike="noStrike" kern="1200" cap="none" spc="0" normalizeH="0" baseline="0" noProof="0" dirty="0">
                <a:ln>
                  <a:noFill/>
                </a:ln>
                <a:solidFill>
                  <a:srgbClr val="006600"/>
                </a:solidFill>
                <a:effectLst/>
                <a:uLnTx/>
                <a:uFillTx/>
                <a:latin typeface="Aptos" panose="02110004020202020204"/>
                <a:ea typeface="+mn-ea"/>
                <a:cs typeface="+mn-cs"/>
              </a:rPr>
              <a:t>RESULTADO</a:t>
            </a:r>
          </a:p>
          <a:p>
            <a:pPr marL="914400" marR="0" lvl="2" indent="0" algn="just"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a:ln>
                <a:noFill/>
              </a:ln>
              <a:solidFill>
                <a:prstClr val="white"/>
              </a:solidFill>
              <a:effectLst/>
              <a:uLnTx/>
              <a:uFillTx/>
              <a:latin typeface="Aptos" panose="02110004020202020204"/>
              <a:ea typeface="+mn-ea"/>
              <a:cs typeface="+mn-cs"/>
            </a:endParaRP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prstClr val="white"/>
                </a:solidFill>
                <a:effectLst/>
                <a:uLnTx/>
                <a:uFillTx/>
                <a:latin typeface="Aptos" panose="02110004020202020204"/>
                <a:ea typeface="+mn-ea"/>
                <a:cs typeface="+mn-cs"/>
              </a:rPr>
              <a:t>Amazon </a:t>
            </a:r>
            <a:r>
              <a:rPr kumimoji="0" lang="es-ES" sz="1200" b="0" i="0" u="none" strike="noStrike" kern="1200" cap="none" spc="0" normalizeH="0" baseline="0" noProof="0" dirty="0">
                <a:ln>
                  <a:noFill/>
                </a:ln>
                <a:solidFill>
                  <a:srgbClr val="006600"/>
                </a:solidFill>
                <a:effectLst>
                  <a:outerShdw blurRad="38100" dist="38100" dir="2700000" algn="tl">
                    <a:srgbClr val="000000">
                      <a:alpha val="43137"/>
                    </a:srgbClr>
                  </a:outerShdw>
                </a:effectLst>
                <a:uLnTx/>
                <a:uFillTx/>
                <a:latin typeface="Aptos" panose="02110004020202020204"/>
                <a:ea typeface="+mn-ea"/>
                <a:cs typeface="+mn-cs"/>
              </a:rPr>
              <a:t>introduce dos pantallas </a:t>
            </a:r>
            <a:r>
              <a:rPr kumimoji="0" lang="es-ES" sz="1200" b="0" i="0" u="none" strike="noStrike" kern="1200" cap="none" spc="0" normalizeH="0" baseline="0" noProof="0" dirty="0">
                <a:ln>
                  <a:noFill/>
                </a:ln>
                <a:solidFill>
                  <a:prstClr val="white"/>
                </a:solidFill>
                <a:effectLst/>
                <a:uLnTx/>
                <a:uFillTx/>
                <a:latin typeface="Aptos" panose="02110004020202020204"/>
                <a:ea typeface="+mn-ea"/>
                <a:cs typeface="+mn-cs"/>
              </a:rPr>
              <a:t>dos pantallas de avisos distintos: el 'mensaje de tienda' y el 'mensaje de anuncios’. </a:t>
            </a: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prstClr val="white"/>
                </a:solidFill>
                <a:effectLst/>
                <a:uLnTx/>
                <a:uFillTx/>
                <a:latin typeface="Aptos" panose="02110004020202020204"/>
                <a:ea typeface="+mn-ea"/>
                <a:cs typeface="+mn-cs"/>
              </a:rPr>
              <a:t>El “mensaje de tienda” solicita a los usuarios finales que den su consentimiento para experiencias personalizadas en el mercado de Amazon, donde para realizar esa tarea requeriría que Amazon combine y utilice datos de otros servicios, como Prime Video y Audible. </a:t>
            </a: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prstClr val="white"/>
                </a:solidFill>
                <a:effectLst/>
                <a:uLnTx/>
                <a:uFillTx/>
                <a:latin typeface="Aptos" panose="02110004020202020204"/>
                <a:ea typeface="+mn-ea"/>
                <a:cs typeface="+mn-cs"/>
              </a:rPr>
              <a:t>El “</a:t>
            </a:r>
            <a:r>
              <a:rPr lang="es-ES" sz="1200" dirty="0">
                <a:solidFill>
                  <a:prstClr val="white"/>
                </a:solidFill>
                <a:latin typeface="Aptos" panose="02110004020202020204"/>
              </a:rPr>
              <a:t>mensaje de anuncios” </a:t>
            </a:r>
            <a:r>
              <a:rPr kumimoji="0" lang="es-ES" sz="1200" b="0" i="0" u="none" strike="noStrike" kern="1200" cap="none" spc="0" normalizeH="0" baseline="0" noProof="0" dirty="0">
                <a:ln>
                  <a:noFill/>
                </a:ln>
                <a:solidFill>
                  <a:prstClr val="white"/>
                </a:solidFill>
                <a:effectLst/>
                <a:uLnTx/>
                <a:uFillTx/>
                <a:latin typeface="Aptos" panose="02110004020202020204"/>
                <a:ea typeface="+mn-ea"/>
                <a:cs typeface="+mn-cs"/>
              </a:rPr>
              <a:t>cubre el otorgamiento de consentimiento por parte del usuario final a Amazon para utilizar datos personales de cualquier servicio de Amazon y de terceros para personalizar los anuncios que la plataforma muestra en sus interfaces.</a:t>
            </a:r>
          </a:p>
          <a:p>
            <a:pPr marL="914400" marR="0" lvl="2" indent="0" algn="just" defTabSz="914400" rtl="0" eaLnBrk="1" fontAlgn="auto" latinLnBrk="0" hangingPunct="1">
              <a:lnSpc>
                <a:spcPct val="100000"/>
              </a:lnSpc>
              <a:spcBef>
                <a:spcPts val="0"/>
              </a:spcBef>
              <a:spcAft>
                <a:spcPts val="0"/>
              </a:spcAft>
              <a:buClrTx/>
              <a:buSzTx/>
              <a:buFontTx/>
              <a:buNone/>
              <a:tabLst/>
              <a:defRPr/>
            </a:pPr>
            <a:r>
              <a:rPr lang="es-ES" sz="1200" dirty="0">
                <a:solidFill>
                  <a:prstClr val="white"/>
                </a:solidFill>
                <a:latin typeface="Aptos" panose="02110004020202020204"/>
              </a:rPr>
              <a:t>Aporta figuras 1 y 2 (págs., 5 y 6).</a:t>
            </a:r>
            <a:endParaRPr kumimoji="0" lang="es-ES" sz="1200" b="0" i="0" u="none" strike="noStrike" kern="1200" cap="none" spc="0" normalizeH="0" baseline="0" noProof="0" dirty="0">
              <a:ln>
                <a:noFill/>
              </a:ln>
              <a:solidFill>
                <a:prstClr val="white"/>
              </a:solidFill>
              <a:effectLst/>
              <a:uLnTx/>
              <a:uFillTx/>
              <a:latin typeface="Aptos" panose="02110004020202020204"/>
              <a:ea typeface="+mn-ea"/>
              <a:cs typeface="+mn-cs"/>
            </a:endParaRPr>
          </a:p>
          <a:p>
            <a:pPr marL="914400" marR="0" lvl="2" indent="0" algn="just" defTabSz="914400"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 name="Título 1">
            <a:extLst>
              <a:ext uri="{FF2B5EF4-FFF2-40B4-BE49-F238E27FC236}">
                <a16:creationId xmlns:a16="http://schemas.microsoft.com/office/drawing/2014/main" id="{867F333B-7A27-0F24-8C3A-DAE0048D04BD}"/>
              </a:ext>
            </a:extLst>
          </p:cNvPr>
          <p:cNvSpPr>
            <a:spLocks noGrp="1"/>
          </p:cNvSpPr>
          <p:nvPr>
            <p:ph type="title" idx="4294967295"/>
          </p:nvPr>
        </p:nvSpPr>
        <p:spPr>
          <a:xfrm>
            <a:off x="581186" y="323355"/>
            <a:ext cx="11188567" cy="645290"/>
          </a:xfrm>
        </p:spPr>
        <p:txBody>
          <a:bodyPr>
            <a:normAutofit fontScale="90000"/>
          </a:bodyPr>
          <a:lstStyle/>
          <a:p>
            <a:r>
              <a:rPr lang="es-ES" b="1" dirty="0">
                <a:solidFill>
                  <a:srgbClr val="006600"/>
                </a:solidFill>
              </a:rPr>
              <a:t> OBLIGACIÓN 1 No uso de datos personales (1)</a:t>
            </a:r>
          </a:p>
        </p:txBody>
      </p:sp>
      <p:pic>
        <p:nvPicPr>
          <p:cNvPr id="4" name="Imagen 3" descr="Logotipo&#10;&#10;Descripción generada automáticamente con confianza media">
            <a:extLst>
              <a:ext uri="{FF2B5EF4-FFF2-40B4-BE49-F238E27FC236}">
                <a16:creationId xmlns:a16="http://schemas.microsoft.com/office/drawing/2014/main" id="{84556449-CF56-80CE-72DD-8AC9C624036D}"/>
              </a:ext>
            </a:extLst>
          </p:cNvPr>
          <p:cNvPicPr>
            <a:picLocks noChangeAspect="1"/>
          </p:cNvPicPr>
          <p:nvPr/>
        </p:nvPicPr>
        <p:blipFill>
          <a:blip r:embed="rId2"/>
          <a:stretch>
            <a:fillRect/>
          </a:stretch>
        </p:blipFill>
        <p:spPr>
          <a:xfrm>
            <a:off x="1" y="5875506"/>
            <a:ext cx="1420238" cy="982494"/>
          </a:xfrm>
          <a:prstGeom prst="rect">
            <a:avLst/>
          </a:prstGeom>
        </p:spPr>
      </p:pic>
    </p:spTree>
    <p:extLst>
      <p:ext uri="{BB962C8B-B14F-4D97-AF65-F5344CB8AC3E}">
        <p14:creationId xmlns:p14="http://schemas.microsoft.com/office/powerpoint/2010/main" val="26621271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865A7FEA-BFAE-3BEC-17C9-C0AA72811608}"/>
              </a:ext>
            </a:extLst>
          </p:cNvPr>
          <p:cNvSpPr/>
          <p:nvPr/>
        </p:nvSpPr>
        <p:spPr>
          <a:xfrm>
            <a:off x="1" y="0"/>
            <a:ext cx="12191999" cy="68580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marL="457200" marR="0" lvl="1" indent="0" algn="just"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Obligación</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no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aprovechamiento</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de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datos</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personales</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en</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su</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ecosistema</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(art. 5.2 DMA)</a:t>
            </a:r>
            <a:endParaRPr kumimoji="0" lang="es-ES" sz="12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marL="914400" marR="0" lvl="2" indent="0" algn="just"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“2.   El guardián de acceso se abstendrá de realizar lo siguiente: a) tratar, con el fin de prestar servicios de publicidad en línea, los datos personales de los usuarios finales que utilicen servicios de terceros que hagan uso de servicios básicos de plataforma del guardián de acceso; b) combinar datos personales procedentes de los servicios básicos de plataforma pertinentes con datos personales procedentes de cualesquiera servicios básicos de plataforma adicionales o de cualquier otro servicio que proporcione el guardián de acceso o con datos </a:t>
            </a:r>
            <a:r>
              <a:rPr lang="es-ES" sz="1200" dirty="0">
                <a:solidFill>
                  <a:prstClr val="white"/>
                </a:solidFill>
                <a:latin typeface="Calibri" panose="020F0502020204030204" pitchFamily="34" charset="0"/>
                <a:cs typeface="Times New Roman" panose="02020603050405020304" pitchFamily="18" charset="0"/>
              </a:rPr>
              <a:t>personales</a:t>
            </a:r>
            <a:r>
              <a:rPr kumimoji="0" lang="es-ES" sz="12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 procedentes de servicios de terceros; c) cruzar datos personales procedentes del servicio básico de plataforma pertinente con otros servicios que proporcione el guardián de acceso por separado, entre ellos otros servicios básicos de plataforma, y viceversa, y d) iniciar la sesión de usuarios finales en otros servicios del guardián de acceso </a:t>
            </a:r>
            <a:r>
              <a:rPr lang="es-ES" sz="1200" dirty="0">
                <a:solidFill>
                  <a:prstClr val="white"/>
                </a:solidFill>
                <a:latin typeface="Calibri" panose="020F0502020204030204" pitchFamily="34" charset="0"/>
                <a:cs typeface="Times New Roman" panose="02020603050405020304" pitchFamily="18" charset="0"/>
              </a:rPr>
              <a:t>para</a:t>
            </a:r>
            <a:r>
              <a:rPr kumimoji="0" lang="es-ES" sz="12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 combinar datos personales”.</a:t>
            </a:r>
          </a:p>
          <a:p>
            <a:pPr marL="914400" marR="0" lvl="2" indent="0" algn="just"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200" b="1" i="0" u="none" strike="noStrike" kern="1200" cap="none" spc="0" normalizeH="0" baseline="0" noProof="0" dirty="0">
                <a:ln>
                  <a:noFill/>
                </a:ln>
                <a:solidFill>
                  <a:srgbClr val="006600"/>
                </a:solidFill>
                <a:effectLst>
                  <a:outerShdw blurRad="38100" dist="38100" dir="2700000" algn="tl">
                    <a:srgbClr val="000000">
                      <a:alpha val="43137"/>
                    </a:srgbClr>
                  </a:outerShdw>
                </a:effectLst>
                <a:uLnTx/>
                <a:uFillTx/>
                <a:latin typeface="Calibri" panose="020F0502020204030204" pitchFamily="34" charset="0"/>
                <a:ea typeface="Times New Roman" panose="02020603050405020304" pitchFamily="18" charset="0"/>
                <a:cs typeface="Times New Roman" panose="02020603050405020304" pitchFamily="18" charset="0"/>
              </a:rPr>
              <a:t>Declaración en Informe</a:t>
            </a:r>
          </a:p>
          <a:p>
            <a:pPr marL="914400" marR="0" lvl="2" indent="0" algn="just"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a:t>
            </a:r>
            <a:r>
              <a:rPr kumimoji="0" lang="es-ES" sz="1200" b="0" i="0" u="sng"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Control de cliente</a:t>
            </a:r>
            <a:r>
              <a:rPr kumimoji="0" lang="es-ES" sz="12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 Como siempre, los clientes tienen el control total de sus datos personales y pueden actualizar fácilmente su consentimiento o cambiar sus selecciones de consentimiento en cualquier momento, navegando a su sección de Datos y Privacidad de su cuenta de Amazon (…)” </a:t>
            </a: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Respeto por el consentimiento del cliente</a:t>
            </a:r>
          </a:p>
          <a:p>
            <a:pPr marL="914400" marR="0" lvl="2" indent="0" algn="just" defTabSz="914400" rtl="0" eaLnBrk="1" fontAlgn="auto" latinLnBrk="0" hangingPunct="1">
              <a:lnSpc>
                <a:spcPct val="100000"/>
              </a:lnSpc>
              <a:spcBef>
                <a:spcPts val="0"/>
              </a:spcBef>
              <a:spcAft>
                <a:spcPts val="0"/>
              </a:spcAft>
              <a:buClrTx/>
              <a:buSzTx/>
              <a:buFontTx/>
              <a:buNone/>
              <a:tabLst/>
              <a:defRPr/>
            </a:pPr>
            <a:r>
              <a:rPr lang="es-ES" sz="1200" dirty="0">
                <a:solidFill>
                  <a:prstClr val="white"/>
                </a:solidFill>
                <a:latin typeface="Calibri" panose="020F0502020204030204" pitchFamily="34" charset="0"/>
                <a:ea typeface="Times New Roman" panose="02020603050405020304" pitchFamily="18" charset="0"/>
                <a:cs typeface="Times New Roman" panose="02020603050405020304" pitchFamily="18" charset="0"/>
              </a:rPr>
              <a:t>“</a:t>
            </a:r>
            <a:r>
              <a:rPr lang="es-ES" sz="1200" u="sng" dirty="0">
                <a:solidFill>
                  <a:prstClr val="white"/>
                </a:solidFill>
                <a:latin typeface="Calibri" panose="020F0502020204030204" pitchFamily="34" charset="0"/>
                <a:ea typeface="Times New Roman" panose="02020603050405020304" pitchFamily="18" charset="0"/>
                <a:cs typeface="Times New Roman" panose="02020603050405020304" pitchFamily="18" charset="0"/>
              </a:rPr>
              <a:t>Respeto por el consentimiento del cliente</a:t>
            </a:r>
            <a:r>
              <a:rPr lang="es-ES" sz="1200" dirty="0">
                <a:solidFill>
                  <a:prstClr val="white"/>
                </a:solidFill>
                <a:latin typeface="Calibri" panose="020F0502020204030204" pitchFamily="34" charset="0"/>
                <a:ea typeface="Times New Roman" panose="02020603050405020304" pitchFamily="18" charset="0"/>
                <a:cs typeface="Times New Roman" panose="02020603050405020304" pitchFamily="18" charset="0"/>
              </a:rPr>
              <a:t>. </a:t>
            </a:r>
            <a:r>
              <a:rPr kumimoji="0" lang="es-ES" sz="12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Amazon guarda las selecciones de consentimiento realizadas por los clientes en una base de datos central de almacenes de consentimiento. En el caso de funciones relevantes ofrecidas por los servicios de Tiendas y Amazon </a:t>
            </a:r>
            <a:r>
              <a:rPr kumimoji="0" lang="es-ES" sz="1200" b="0" i="0" u="none" strike="noStrike" kern="1200" cap="none" spc="0" normalizeH="0" baseline="0" noProof="0" dirty="0" err="1">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Ads</a:t>
            </a:r>
            <a:r>
              <a:rPr kumimoji="0" lang="es-ES" sz="12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rPr>
              <a:t> que se basen en la combinación de datos entre los servicios de Amazon, comprobaremos el consentimiento para que los datos solo se utilicen de la forma en que el cliente haya consentido”. </a:t>
            </a:r>
          </a:p>
          <a:p>
            <a:pPr marL="914400" marR="0" lvl="2" indent="0" algn="just" defTabSz="914400" rtl="0" eaLnBrk="1" fontAlgn="auto" latinLnBrk="0" hangingPunct="1">
              <a:lnSpc>
                <a:spcPct val="100000"/>
              </a:lnSpc>
              <a:spcBef>
                <a:spcPts val="0"/>
              </a:spcBef>
              <a:spcAft>
                <a:spcPts val="0"/>
              </a:spcAft>
              <a:buClrTx/>
              <a:buSzTx/>
              <a:buFontTx/>
              <a:buNone/>
              <a:tabLst/>
              <a:defRPr/>
            </a:pPr>
            <a:endParaRPr lang="es-ES" sz="1200" dirty="0">
              <a:solidFill>
                <a:prstClr val="white"/>
              </a:solidFill>
              <a:latin typeface="Calibri" panose="020F0502020204030204" pitchFamily="34" charset="0"/>
              <a:cs typeface="Times New Roman" panose="02020603050405020304" pitchFamily="18" charset="0"/>
            </a:endParaRP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200" b="1" i="0" u="none" strike="noStrike" kern="1200" cap="none" spc="0" normalizeH="0" baseline="0" noProof="0" dirty="0">
                <a:ln>
                  <a:noFill/>
                </a:ln>
                <a:solidFill>
                  <a:srgbClr val="006600"/>
                </a:solidFill>
                <a:effectLst/>
                <a:uLnTx/>
                <a:uFillTx/>
                <a:latin typeface="Aptos" panose="02110004020202020204"/>
                <a:ea typeface="+mn-ea"/>
                <a:cs typeface="+mn-cs"/>
              </a:rPr>
              <a:t>RESULTADO</a:t>
            </a:r>
          </a:p>
          <a:p>
            <a:pPr marL="914400" marR="0" lvl="2" indent="0" algn="just"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a:ln>
                <a:noFill/>
              </a:ln>
              <a:solidFill>
                <a:prstClr val="white"/>
              </a:solidFill>
              <a:effectLst/>
              <a:uLnTx/>
              <a:uFillTx/>
              <a:latin typeface="Aptos" panose="02110004020202020204"/>
              <a:ea typeface="+mn-ea"/>
              <a:cs typeface="+mn-cs"/>
            </a:endParaRP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prstClr val="white"/>
                </a:solidFill>
                <a:effectLst/>
                <a:uLnTx/>
                <a:uFillTx/>
                <a:latin typeface="Aptos" panose="02110004020202020204"/>
                <a:ea typeface="+mn-ea"/>
                <a:cs typeface="+mn-cs"/>
              </a:rPr>
              <a:t>Amazon </a:t>
            </a:r>
            <a:r>
              <a:rPr lang="es-ES" sz="1200" dirty="0">
                <a:solidFill>
                  <a:srgbClr val="006600"/>
                </a:solidFill>
                <a:latin typeface="Aptos" panose="02110004020202020204"/>
              </a:rPr>
              <a:t>permite a los consumidores actualizar el consentimiento</a:t>
            </a:r>
            <a:r>
              <a:rPr lang="es-ES" sz="1200" dirty="0">
                <a:solidFill>
                  <a:prstClr val="white"/>
                </a:solidFill>
                <a:latin typeface="Aptos" panose="02110004020202020204"/>
              </a:rPr>
              <a:t> </a:t>
            </a:r>
            <a:r>
              <a:rPr lang="es-ES" sz="1200" dirty="0">
                <a:solidFill>
                  <a:srgbClr val="006600"/>
                </a:solidFill>
                <a:latin typeface="Aptos" panose="02110004020202020204"/>
              </a:rPr>
              <a:t>o cambiar sus selecciones de consentimiento en cualquier momento.</a:t>
            </a: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srgbClr val="006600"/>
                </a:solidFill>
                <a:effectLst/>
                <a:uLnTx/>
                <a:uFillTx/>
                <a:latin typeface="Aptos" panose="02110004020202020204"/>
                <a:ea typeface="+mn-ea"/>
                <a:cs typeface="+mn-cs"/>
              </a:rPr>
              <a:t>Aporta figura 3 (pág. 7).</a:t>
            </a: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200" b="1" i="0" u="none" strike="noStrike" kern="1200" cap="none" spc="0" normalizeH="0" baseline="0" noProof="0" dirty="0">
                <a:ln>
                  <a:noFill/>
                </a:ln>
                <a:solidFill>
                  <a:srgbClr val="006600"/>
                </a:solidFill>
                <a:effectLst/>
                <a:uLnTx/>
                <a:uFillTx/>
                <a:latin typeface="Aptos" panose="02110004020202020204"/>
                <a:ea typeface="+mn-ea"/>
                <a:cs typeface="+mn-cs"/>
              </a:rPr>
              <a:t>NO</a:t>
            </a:r>
            <a:r>
              <a:rPr lang="es-ES" sz="1200" b="1" dirty="0">
                <a:solidFill>
                  <a:srgbClr val="006600"/>
                </a:solidFill>
                <a:latin typeface="Aptos" panose="02110004020202020204"/>
              </a:rPr>
              <a:t> CESA en su conducta </a:t>
            </a:r>
            <a:r>
              <a:rPr lang="es-ES" sz="1200" dirty="0">
                <a:solidFill>
                  <a:srgbClr val="006600"/>
                </a:solidFill>
                <a:latin typeface="Aptos" panose="02110004020202020204"/>
              </a:rPr>
              <a:t>de tratamiento, combinación y cruce de datos personales, pero la somete a la autorización expresa del cliente.</a:t>
            </a:r>
            <a:endParaRPr kumimoji="0" lang="es-ES" sz="1200" b="0" i="0" u="none" strike="noStrike" kern="1200" cap="none" spc="0" normalizeH="0" baseline="0" noProof="0" dirty="0">
              <a:ln>
                <a:noFill/>
              </a:ln>
              <a:solidFill>
                <a:srgbClr val="006600"/>
              </a:solidFill>
              <a:effectLst/>
              <a:uLnTx/>
              <a:uFillTx/>
              <a:latin typeface="Aptos" panose="02110004020202020204"/>
              <a:ea typeface="+mn-ea"/>
              <a:cs typeface="+mn-cs"/>
            </a:endParaRPr>
          </a:p>
          <a:p>
            <a:pPr marL="914400" marR="0" lvl="2" indent="0" algn="just" defTabSz="914400"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 name="Título 1">
            <a:extLst>
              <a:ext uri="{FF2B5EF4-FFF2-40B4-BE49-F238E27FC236}">
                <a16:creationId xmlns:a16="http://schemas.microsoft.com/office/drawing/2014/main" id="{867F333B-7A27-0F24-8C3A-DAE0048D04BD}"/>
              </a:ext>
            </a:extLst>
          </p:cNvPr>
          <p:cNvSpPr>
            <a:spLocks noGrp="1"/>
          </p:cNvSpPr>
          <p:nvPr>
            <p:ph type="title" idx="4294967295"/>
          </p:nvPr>
        </p:nvSpPr>
        <p:spPr>
          <a:xfrm>
            <a:off x="581186" y="323355"/>
            <a:ext cx="11188567" cy="645290"/>
          </a:xfrm>
        </p:spPr>
        <p:txBody>
          <a:bodyPr>
            <a:normAutofit fontScale="90000"/>
          </a:bodyPr>
          <a:lstStyle/>
          <a:p>
            <a:r>
              <a:rPr lang="es-ES" b="1" dirty="0">
                <a:solidFill>
                  <a:srgbClr val="006600"/>
                </a:solidFill>
              </a:rPr>
              <a:t> OBLIGACIÓN 1 No uso de datos personales (2)</a:t>
            </a:r>
          </a:p>
        </p:txBody>
      </p:sp>
      <p:pic>
        <p:nvPicPr>
          <p:cNvPr id="4" name="Imagen 3" descr="Logotipo&#10;&#10;Descripción generada automáticamente con confianza media">
            <a:extLst>
              <a:ext uri="{FF2B5EF4-FFF2-40B4-BE49-F238E27FC236}">
                <a16:creationId xmlns:a16="http://schemas.microsoft.com/office/drawing/2014/main" id="{84556449-CF56-80CE-72DD-8AC9C624036D}"/>
              </a:ext>
            </a:extLst>
          </p:cNvPr>
          <p:cNvPicPr>
            <a:picLocks noChangeAspect="1"/>
          </p:cNvPicPr>
          <p:nvPr/>
        </p:nvPicPr>
        <p:blipFill>
          <a:blip r:embed="rId2"/>
          <a:stretch>
            <a:fillRect/>
          </a:stretch>
        </p:blipFill>
        <p:spPr>
          <a:xfrm>
            <a:off x="1" y="5875506"/>
            <a:ext cx="1420238" cy="982494"/>
          </a:xfrm>
          <a:prstGeom prst="rect">
            <a:avLst/>
          </a:prstGeom>
        </p:spPr>
      </p:pic>
    </p:spTree>
    <p:extLst>
      <p:ext uri="{BB962C8B-B14F-4D97-AF65-F5344CB8AC3E}">
        <p14:creationId xmlns:p14="http://schemas.microsoft.com/office/powerpoint/2010/main" val="21434503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865A7FEA-BFAE-3BEC-17C9-C0AA72811608}"/>
              </a:ext>
            </a:extLst>
          </p:cNvPr>
          <p:cNvSpPr/>
          <p:nvPr/>
        </p:nvSpPr>
        <p:spPr>
          <a:xfrm>
            <a:off x="0" y="0"/>
            <a:ext cx="12191999" cy="68580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lvl="2" algn="just"/>
            <a:endParaRPr lang="es-ES" dirty="0">
              <a:effectLst/>
              <a:latin typeface="Calibri" panose="020F0502020204030204" pitchFamily="34" charset="0"/>
              <a:ea typeface="Times New Roman" panose="02020603050405020304" pitchFamily="18" charset="0"/>
              <a:cs typeface="Times New Roman" panose="02020603050405020304" pitchFamily="18" charset="0"/>
            </a:endParaRPr>
          </a:p>
          <a:p>
            <a:pPr lvl="2" algn="just"/>
            <a:endParaRPr lang="es-ES" dirty="0">
              <a:effectLst/>
              <a:latin typeface="Calibri" panose="020F0502020204030204" pitchFamily="34" charset="0"/>
              <a:ea typeface="Times New Roman" panose="02020603050405020304" pitchFamily="18" charset="0"/>
              <a:cs typeface="Times New Roman" panose="02020603050405020304" pitchFamily="18" charset="0"/>
            </a:endParaRPr>
          </a:p>
          <a:p>
            <a:pPr lvl="2" algn="just"/>
            <a:endParaRPr lang="es-ES" dirty="0">
              <a:latin typeface="Calibri" panose="020F0502020204030204" pitchFamily="34" charset="0"/>
              <a:ea typeface="Times New Roman" panose="02020603050405020304" pitchFamily="18" charset="0"/>
              <a:cs typeface="Times New Roman" panose="02020603050405020304" pitchFamily="18" charset="0"/>
            </a:endParaRPr>
          </a:p>
          <a:p>
            <a:pPr lvl="2" algn="just"/>
            <a:endParaRPr lang="es-ES" dirty="0">
              <a:effectLst/>
              <a:latin typeface="Calibri" panose="020F0502020204030204" pitchFamily="34" charset="0"/>
              <a:ea typeface="Times New Roman" panose="02020603050405020304" pitchFamily="18" charset="0"/>
              <a:cs typeface="Times New Roman" panose="02020603050405020304" pitchFamily="18" charset="0"/>
            </a:endParaRPr>
          </a:p>
          <a:p>
            <a:pPr lvl="2" algn="just"/>
            <a:endParaRPr lang="es-ES" sz="1050" dirty="0">
              <a:effectLst/>
              <a:latin typeface="Calibri" panose="020F0502020204030204" pitchFamily="34" charset="0"/>
              <a:ea typeface="Times New Roman" panose="02020603050405020304" pitchFamily="18" charset="0"/>
              <a:cs typeface="Times New Roman" panose="02020603050405020304" pitchFamily="18" charset="0"/>
            </a:endParaRPr>
          </a:p>
          <a:p>
            <a:pPr lvl="2" algn="just"/>
            <a:endParaRPr lang="es-ES" sz="1200" dirty="0">
              <a:latin typeface="Calibri" panose="020F0502020204030204" pitchFamily="34" charset="0"/>
              <a:ea typeface="Times New Roman" panose="02020603050405020304" pitchFamily="18" charset="0"/>
              <a:cs typeface="Times New Roman" panose="02020603050405020304" pitchFamily="18" charset="0"/>
            </a:endParaRPr>
          </a:p>
          <a:p>
            <a:pPr lvl="2" algn="just"/>
            <a:r>
              <a:rPr lang="es-ES" sz="1200" dirty="0">
                <a:effectLst/>
                <a:latin typeface="Calibri" panose="020F0502020204030204" pitchFamily="34" charset="0"/>
                <a:ea typeface="Times New Roman" panose="02020603050405020304" pitchFamily="18" charset="0"/>
                <a:cs typeface="Times New Roman" panose="02020603050405020304" pitchFamily="18" charset="0"/>
              </a:rPr>
              <a:t>“El guardián de acceso no tratará más favorablemente, ni en la clasificación ni en las funciones relacionadas de indexado y rastreo, a </a:t>
            </a:r>
            <a:r>
              <a:rPr lang="es-ES" sz="1200" dirty="0">
                <a:solidFill>
                  <a:prstClr val="white"/>
                </a:solidFill>
                <a:latin typeface="Calibri" panose="020F0502020204030204" pitchFamily="34" charset="0"/>
                <a:cs typeface="Times New Roman" panose="02020603050405020304" pitchFamily="18" charset="0"/>
              </a:rPr>
              <a:t>los</a:t>
            </a:r>
            <a:r>
              <a:rPr lang="es-ES" sz="1200" dirty="0">
                <a:effectLst/>
                <a:latin typeface="Calibri" panose="020F0502020204030204" pitchFamily="34" charset="0"/>
                <a:ea typeface="Times New Roman" panose="02020603050405020304" pitchFamily="18" charset="0"/>
                <a:cs typeface="Times New Roman" panose="02020603050405020304" pitchFamily="18" charset="0"/>
              </a:rPr>
              <a:t> servicios y productos ofrecidos por el propio guardián de acceso que a los servicios o productos similares de terceros. El guardián de acceso aplicará condiciones transparentes, equitativas y no discriminatorias a dicha clasificación”.</a:t>
            </a:r>
          </a:p>
          <a:p>
            <a:pPr lvl="2" algn="just"/>
            <a:endParaRPr lang="es-ES" sz="1200" dirty="0">
              <a:latin typeface="Calibri" panose="020F0502020204030204" pitchFamily="34" charset="0"/>
              <a:ea typeface="Times New Roman" panose="02020603050405020304" pitchFamily="18" charset="0"/>
              <a:cs typeface="Times New Roman" panose="02020603050405020304" pitchFamily="18" charset="0"/>
            </a:endParaRPr>
          </a:p>
          <a:p>
            <a:pPr lvl="2" algn="just"/>
            <a:r>
              <a:rPr lang="es-ES" sz="1200" b="1" dirty="0">
                <a:solidFill>
                  <a:srgbClr val="006600"/>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Times New Roman" panose="02020603050405020304" pitchFamily="18" charset="0"/>
              </a:rPr>
              <a:t>Declaración en Informe</a:t>
            </a:r>
            <a:endParaRPr lang="es-ES" sz="1200" dirty="0"/>
          </a:p>
          <a:p>
            <a:pPr lvl="2" algn="just"/>
            <a:endParaRPr lang="es-ES" sz="1200" dirty="0">
              <a:latin typeface="Calibri" panose="020F0502020204030204" pitchFamily="34" charset="0"/>
              <a:ea typeface="Times New Roman" panose="02020603050405020304" pitchFamily="18" charset="0"/>
              <a:cs typeface="Times New Roman" panose="02020603050405020304" pitchFamily="18" charset="0"/>
            </a:endParaRPr>
          </a:p>
          <a:p>
            <a:pPr lvl="2" algn="just"/>
            <a:r>
              <a:rPr lang="es-ES" sz="1200" dirty="0">
                <a:effectLst/>
                <a:latin typeface="Calibri" panose="020F0502020204030204" pitchFamily="34" charset="0"/>
                <a:ea typeface="Times New Roman" panose="02020603050405020304" pitchFamily="18" charset="0"/>
                <a:cs typeface="Times New Roman" panose="02020603050405020304" pitchFamily="18" charset="0"/>
              </a:rPr>
              <a:t>“</a:t>
            </a:r>
            <a:r>
              <a:rPr lang="en-US" sz="1200" dirty="0">
                <a:latin typeface="Calibri" panose="020F0502020204030204" pitchFamily="34" charset="0"/>
                <a:ea typeface="Times New Roman" panose="02020603050405020304" pitchFamily="18" charset="0"/>
                <a:cs typeface="Times New Roman" panose="02020603050405020304" pitchFamily="18" charset="0"/>
              </a:rPr>
              <a:t>Amazon’s business is based on our Store as a whole succeeding. This means it’s important that both Sellers and Amazon Retail are successful. </a:t>
            </a:r>
            <a:r>
              <a:rPr lang="en-US" sz="1200" b="1" dirty="0">
                <a:solidFill>
                  <a:srgbClr val="006600"/>
                </a:solidFill>
                <a:latin typeface="Calibri" panose="020F0502020204030204" pitchFamily="34" charset="0"/>
                <a:ea typeface="Times New Roman" panose="02020603050405020304" pitchFamily="18" charset="0"/>
                <a:cs typeface="Times New Roman" panose="02020603050405020304" pitchFamily="18" charset="0"/>
              </a:rPr>
              <a:t>The customer’s ability to choose amongst multiple brands and products whether from Amazon Retail, or from a Seller, contributes to that success.</a:t>
            </a:r>
            <a:r>
              <a:rPr lang="en-US" sz="1200" dirty="0">
                <a:latin typeface="Calibri" panose="020F0502020204030204" pitchFamily="34" charset="0"/>
                <a:ea typeface="Times New Roman" panose="02020603050405020304" pitchFamily="18" charset="0"/>
                <a:cs typeface="Times New Roman" panose="02020603050405020304" pitchFamily="18" charset="0"/>
              </a:rPr>
              <a:t> This model is good for customers, Sellers, and Amazon—it’s a win-win-win situation”.</a:t>
            </a:r>
          </a:p>
          <a:p>
            <a:pPr lvl="2" algn="just"/>
            <a:r>
              <a:rPr lang="es-ES" sz="1200" dirty="0">
                <a:latin typeface="Calibri" panose="020F0502020204030204" pitchFamily="34" charset="0"/>
                <a:ea typeface="Times New Roman" panose="02020603050405020304" pitchFamily="18" charset="0"/>
                <a:cs typeface="Times New Roman" panose="02020603050405020304" pitchFamily="18" charset="0"/>
              </a:rPr>
              <a:t>“Los procesos de clasificación que siguen a una consulta de búsqueda se aplican en la página de resultados de búsqueda de productos y en la oferta destacada, la segunda oferta y el enlace de visualización de todas las ofertas en la página de detalles del producto. Estos procesos funcionan de forma imparcial, utilizando datos objetivos y ponderándolos de forma neutral para facilitar la mejor elección posible al cliente, independientemente de si un producto es ofrecido por Amazon </a:t>
            </a:r>
            <a:r>
              <a:rPr lang="es-ES" sz="1200" dirty="0" err="1">
                <a:latin typeface="Calibri" panose="020F0502020204030204" pitchFamily="34" charset="0"/>
                <a:ea typeface="Times New Roman" panose="02020603050405020304" pitchFamily="18" charset="0"/>
                <a:cs typeface="Times New Roman" panose="02020603050405020304" pitchFamily="18" charset="0"/>
              </a:rPr>
              <a:t>Retail</a:t>
            </a:r>
            <a:r>
              <a:rPr lang="es-ES" sz="1200" dirty="0">
                <a:latin typeface="Calibri" panose="020F0502020204030204" pitchFamily="34" charset="0"/>
                <a:ea typeface="Times New Roman" panose="02020603050405020304" pitchFamily="18" charset="0"/>
                <a:cs typeface="Times New Roman" panose="02020603050405020304" pitchFamily="18" charset="0"/>
              </a:rPr>
              <a:t> o los Vendedores, y por lo tanto cumplen con el artículo 6(5) de la DMA”.</a:t>
            </a:r>
          </a:p>
          <a:p>
            <a:pPr lvl="2" algn="just"/>
            <a:endParaRPr lang="en-US" sz="1200" dirty="0">
              <a:latin typeface="Calibri" panose="020F0502020204030204" pitchFamily="34" charset="0"/>
              <a:ea typeface="Times New Roman" panose="02020603050405020304" pitchFamily="18" charset="0"/>
              <a:cs typeface="Times New Roman" panose="02020603050405020304" pitchFamily="18" charset="0"/>
            </a:endParaRPr>
          </a:p>
          <a:p>
            <a:pPr lvl="2" algn="just"/>
            <a:endParaRPr lang="en-US" sz="1200" dirty="0">
              <a:latin typeface="Calibri" panose="020F0502020204030204" pitchFamily="34" charset="0"/>
              <a:cs typeface="Times New Roman" panose="02020603050405020304" pitchFamily="18" charset="0"/>
            </a:endParaRPr>
          </a:p>
          <a:p>
            <a:pPr lvl="2" algn="just"/>
            <a:r>
              <a:rPr lang="en-US" sz="1200" b="1" dirty="0" err="1">
                <a:solidFill>
                  <a:srgbClr val="006600"/>
                </a:solidFill>
                <a:effectLst>
                  <a:outerShdw blurRad="38100" dist="38100" dir="2700000" algn="tl">
                    <a:srgbClr val="000000">
                      <a:alpha val="43137"/>
                    </a:srgbClr>
                  </a:outerShdw>
                </a:effectLst>
                <a:latin typeface="Calibri" panose="020F0502020204030204" pitchFamily="34" charset="0"/>
                <a:cs typeface="Times New Roman" panose="02020603050405020304" pitchFamily="18" charset="0"/>
              </a:rPr>
              <a:t>Resultado</a:t>
            </a:r>
            <a:r>
              <a:rPr lang="en-US" sz="1200" b="1" dirty="0">
                <a:solidFill>
                  <a:srgbClr val="006600"/>
                </a:solidFill>
                <a:effectLst>
                  <a:outerShdw blurRad="38100" dist="38100" dir="2700000" algn="tl">
                    <a:srgbClr val="000000">
                      <a:alpha val="43137"/>
                    </a:srgbClr>
                  </a:outerShdw>
                </a:effectLst>
                <a:latin typeface="Calibri" panose="020F0502020204030204" pitchFamily="34" charset="0"/>
                <a:cs typeface="Times New Roman" panose="02020603050405020304" pitchFamily="18" charset="0"/>
              </a:rPr>
              <a:t>: </a:t>
            </a:r>
          </a:p>
          <a:p>
            <a:pPr lvl="2" algn="just"/>
            <a:r>
              <a:rPr lang="es-ES" sz="1200" dirty="0"/>
              <a:t>Amazon </a:t>
            </a:r>
            <a:r>
              <a:rPr lang="es-ES" sz="1200" b="1" dirty="0">
                <a:solidFill>
                  <a:srgbClr val="006600"/>
                </a:solidFill>
              </a:rPr>
              <a:t>explica</a:t>
            </a:r>
            <a:r>
              <a:rPr lang="es-ES" sz="1200" dirty="0"/>
              <a:t> la forma en que en la página de resultados despliegan los resultados de búsqueda.</a:t>
            </a:r>
          </a:p>
          <a:p>
            <a:pPr lvl="2" algn="just"/>
            <a:r>
              <a:rPr lang="es-ES" sz="1200" b="1" dirty="0">
                <a:solidFill>
                  <a:srgbClr val="006600"/>
                </a:solidFill>
              </a:rPr>
              <a:t>No diferencia entre si se vende por Amazon </a:t>
            </a:r>
            <a:r>
              <a:rPr lang="es-ES" sz="1200" b="1" dirty="0" err="1">
                <a:solidFill>
                  <a:srgbClr val="006600"/>
                </a:solidFill>
              </a:rPr>
              <a:t>Retail</a:t>
            </a:r>
            <a:r>
              <a:rPr lang="es-ES" sz="1200" b="1" dirty="0">
                <a:solidFill>
                  <a:srgbClr val="006600"/>
                </a:solidFill>
              </a:rPr>
              <a:t> o un Vendedor o si se trata de un producto de Amazon o de un tercero</a:t>
            </a:r>
            <a:r>
              <a:rPr lang="es-ES" sz="1200" dirty="0"/>
              <a:t>. </a:t>
            </a:r>
          </a:p>
          <a:p>
            <a:pPr lvl="2" algn="just"/>
            <a:r>
              <a:rPr lang="es-ES" sz="1200" dirty="0"/>
              <a:t>Amazon </a:t>
            </a:r>
            <a:r>
              <a:rPr lang="es-ES" sz="1200" b="1" dirty="0">
                <a:solidFill>
                  <a:srgbClr val="006600"/>
                </a:solidFill>
              </a:rPr>
              <a:t>afirma</a:t>
            </a:r>
            <a:r>
              <a:rPr lang="es-ES" sz="1200" dirty="0"/>
              <a:t> que ha introducido datos objetivos ponderados de forma neutral , </a:t>
            </a:r>
            <a:r>
              <a:rPr lang="es-ES" sz="1200" b="1" dirty="0">
                <a:solidFill>
                  <a:srgbClr val="006600"/>
                </a:solidFill>
              </a:rPr>
              <a:t>que sin embargo no explica ni concreta</a:t>
            </a:r>
            <a:r>
              <a:rPr lang="es-ES" sz="1200" dirty="0"/>
              <a:t>.</a:t>
            </a:r>
          </a:p>
          <a:p>
            <a:pPr lvl="2" algn="just"/>
            <a:r>
              <a:rPr lang="es-ES" sz="1200" dirty="0"/>
              <a:t>Amazon </a:t>
            </a:r>
            <a:r>
              <a:rPr lang="es-ES" sz="1200" u="sng" dirty="0"/>
              <a:t>apela a “la experiencia de compra y descubrimiento para ofrecer los artículos que los clientes quieren comprar”</a:t>
            </a:r>
            <a:r>
              <a:rPr lang="es-ES" sz="1200" dirty="0"/>
              <a:t>. En </a:t>
            </a:r>
            <a:r>
              <a:rPr lang="es-ES" sz="1200" u="sng" dirty="0">
                <a:solidFill>
                  <a:srgbClr val="006600"/>
                </a:solidFill>
              </a:rPr>
              <a:t>cuanto a productos de marca “Amazon</a:t>
            </a:r>
            <a:r>
              <a:rPr lang="es-ES" sz="1200" dirty="0"/>
              <a:t>”, se centra en “mostrar a los clientes las ofertas que les resulten más útiles en función del punto en el que se encuentren en su proceso de compra -esta falta de sesgo también influye en el mecanismo utilizado para mostrar los productos de marca de Amazon. </a:t>
            </a:r>
            <a:r>
              <a:rPr lang="es-ES" sz="1200" u="sng" dirty="0">
                <a:solidFill>
                  <a:srgbClr val="006600"/>
                </a:solidFill>
              </a:rPr>
              <a:t>Todos estos anuncios están claramente etiquetados como "Destacados de marcas de Amazon" para comunicar a los compradores que el producto que se muestra está asociado a Amazon. </a:t>
            </a:r>
            <a:r>
              <a:rPr lang="es-ES" sz="1200" dirty="0"/>
              <a:t>Estos anuncios también muestran un símbolo '(i)' con un texto que explica: </a:t>
            </a:r>
            <a:r>
              <a:rPr lang="es-ES" sz="1200" b="1" dirty="0">
                <a:solidFill>
                  <a:srgbClr val="006600"/>
                </a:solidFill>
              </a:rPr>
              <a:t>"Está viendo este producto de una marca de Amazon en función de la relevancia del producto para su consulta de búsqueda".</a:t>
            </a:r>
          </a:p>
          <a:p>
            <a:pPr lvl="2" algn="just"/>
            <a:endParaRPr lang="es-ES" sz="1100" dirty="0"/>
          </a:p>
          <a:p>
            <a:pPr lvl="2" algn="just"/>
            <a:endParaRPr lang="es-ES" dirty="0">
              <a:solidFill>
                <a:srgbClr val="006600"/>
              </a:solidFill>
              <a:effectLst>
                <a:outerShdw blurRad="38100" dist="38100" dir="2700000" algn="tl">
                  <a:srgbClr val="000000">
                    <a:alpha val="43137"/>
                  </a:srgbClr>
                </a:outerShdw>
              </a:effectLst>
            </a:endParaRPr>
          </a:p>
          <a:p>
            <a:pPr lvl="2" algn="just"/>
            <a:endParaRPr lang="es-ES" dirty="0"/>
          </a:p>
          <a:p>
            <a:pPr lvl="2" algn="just"/>
            <a:endParaRPr lang="es-ES" dirty="0"/>
          </a:p>
          <a:p>
            <a:pPr lvl="2" algn="just"/>
            <a:endParaRPr lang="es-ES" dirty="0"/>
          </a:p>
          <a:p>
            <a:pPr lvl="2" algn="just"/>
            <a:endParaRPr lang="es-ES" dirty="0"/>
          </a:p>
          <a:p>
            <a:pPr lvl="2" algn="just"/>
            <a:endParaRPr lang="es-ES" dirty="0"/>
          </a:p>
          <a:p>
            <a:pPr lvl="2" algn="just"/>
            <a:endParaRPr lang="es-ES" dirty="0"/>
          </a:p>
        </p:txBody>
      </p:sp>
      <p:sp>
        <p:nvSpPr>
          <p:cNvPr id="2" name="Título 1">
            <a:extLst>
              <a:ext uri="{FF2B5EF4-FFF2-40B4-BE49-F238E27FC236}">
                <a16:creationId xmlns:a16="http://schemas.microsoft.com/office/drawing/2014/main" id="{867F333B-7A27-0F24-8C3A-DAE0048D04BD}"/>
              </a:ext>
            </a:extLst>
          </p:cNvPr>
          <p:cNvSpPr>
            <a:spLocks noGrp="1"/>
          </p:cNvSpPr>
          <p:nvPr>
            <p:ph type="title" idx="4294967295"/>
          </p:nvPr>
        </p:nvSpPr>
        <p:spPr>
          <a:xfrm>
            <a:off x="436226" y="323354"/>
            <a:ext cx="11333527" cy="498767"/>
          </a:xfrm>
        </p:spPr>
        <p:txBody>
          <a:bodyPr>
            <a:normAutofit fontScale="90000"/>
          </a:bodyPr>
          <a:lstStyle/>
          <a:p>
            <a:r>
              <a:rPr lang="es-ES" b="1" dirty="0">
                <a:solidFill>
                  <a:srgbClr val="006600"/>
                </a:solidFill>
              </a:rPr>
              <a:t>OBLIGACIÓN 2 No </a:t>
            </a:r>
            <a:r>
              <a:rPr lang="es-ES" b="1" dirty="0" err="1">
                <a:solidFill>
                  <a:srgbClr val="006600"/>
                </a:solidFill>
              </a:rPr>
              <a:t>self-preferencing</a:t>
            </a:r>
            <a:r>
              <a:rPr lang="es-ES" b="1" dirty="0">
                <a:solidFill>
                  <a:srgbClr val="006600"/>
                </a:solidFill>
              </a:rPr>
              <a:t> (art. 6.5)</a:t>
            </a:r>
          </a:p>
        </p:txBody>
      </p:sp>
      <p:pic>
        <p:nvPicPr>
          <p:cNvPr id="4" name="Imagen 3" descr="Logotipo&#10;&#10;Descripción generada automáticamente con confianza media">
            <a:extLst>
              <a:ext uri="{FF2B5EF4-FFF2-40B4-BE49-F238E27FC236}">
                <a16:creationId xmlns:a16="http://schemas.microsoft.com/office/drawing/2014/main" id="{84556449-CF56-80CE-72DD-8AC9C624036D}"/>
              </a:ext>
            </a:extLst>
          </p:cNvPr>
          <p:cNvPicPr>
            <a:picLocks noChangeAspect="1"/>
          </p:cNvPicPr>
          <p:nvPr/>
        </p:nvPicPr>
        <p:blipFill>
          <a:blip r:embed="rId2"/>
          <a:stretch>
            <a:fillRect/>
          </a:stretch>
        </p:blipFill>
        <p:spPr>
          <a:xfrm>
            <a:off x="1" y="5875506"/>
            <a:ext cx="1420238" cy="982494"/>
          </a:xfrm>
          <a:prstGeom prst="rect">
            <a:avLst/>
          </a:prstGeom>
        </p:spPr>
      </p:pic>
    </p:spTree>
    <p:extLst>
      <p:ext uri="{BB962C8B-B14F-4D97-AF65-F5344CB8AC3E}">
        <p14:creationId xmlns:p14="http://schemas.microsoft.com/office/powerpoint/2010/main" val="36718124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865A7FEA-BFAE-3BEC-17C9-C0AA72811608}"/>
              </a:ext>
            </a:extLst>
          </p:cNvPr>
          <p:cNvSpPr/>
          <p:nvPr/>
        </p:nvSpPr>
        <p:spPr>
          <a:xfrm>
            <a:off x="0" y="0"/>
            <a:ext cx="12191999" cy="68580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lvl="1" algn="just"/>
            <a:r>
              <a:rPr lang="en-US" b="1" dirty="0">
                <a:solidFill>
                  <a:srgbClr val="006600"/>
                </a:solidFill>
              </a:rPr>
              <a:t>Obligación: no tratará más favorablemente sus propios servicios (art. 5.3 DMA)</a:t>
            </a:r>
          </a:p>
          <a:p>
            <a:pPr lvl="2" algn="just"/>
            <a:endParaRPr lang="es-ES" dirty="0">
              <a:effectLst/>
              <a:latin typeface="Calibri" panose="020F0502020204030204" pitchFamily="34" charset="0"/>
              <a:ea typeface="Times New Roman" panose="02020603050405020304" pitchFamily="18" charset="0"/>
              <a:cs typeface="Times New Roman" panose="02020603050405020304" pitchFamily="18" charset="0"/>
            </a:endParaRPr>
          </a:p>
          <a:p>
            <a:pPr lvl="2" algn="just"/>
            <a:endParaRPr lang="es-ES" dirty="0">
              <a:effectLst/>
              <a:latin typeface="Calibri" panose="020F0502020204030204" pitchFamily="34" charset="0"/>
              <a:ea typeface="Times New Roman" panose="02020603050405020304" pitchFamily="18" charset="0"/>
              <a:cs typeface="Times New Roman" panose="02020603050405020304" pitchFamily="18" charset="0"/>
            </a:endParaRPr>
          </a:p>
          <a:p>
            <a:pPr lvl="2" algn="just"/>
            <a:r>
              <a:rPr lang="es-ES" sz="1200" dirty="0">
                <a:latin typeface="Calibri" panose="020F0502020204030204" pitchFamily="34" charset="0"/>
                <a:ea typeface="Times New Roman" panose="02020603050405020304" pitchFamily="18" charset="0"/>
                <a:cs typeface="Times New Roman" panose="02020603050405020304" pitchFamily="18" charset="0"/>
              </a:rPr>
              <a:t>“(…) 3.  “El guardián de acceso </a:t>
            </a:r>
            <a:r>
              <a:rPr lang="es-ES" sz="1200" dirty="0">
                <a:solidFill>
                  <a:srgbClr val="006600"/>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Times New Roman" panose="02020603050405020304" pitchFamily="18" charset="0"/>
              </a:rPr>
              <a:t>se abstendrá de aplicar obligaciones que impidan a los usuarios profesionales ofrecer los mismos productos o servicios</a:t>
            </a:r>
            <a:r>
              <a:rPr lang="es-ES" sz="1200" dirty="0">
                <a:latin typeface="Calibri" panose="020F0502020204030204" pitchFamily="34" charset="0"/>
                <a:ea typeface="Times New Roman" panose="02020603050405020304" pitchFamily="18" charset="0"/>
                <a:cs typeface="Times New Roman" panose="02020603050405020304" pitchFamily="18" charset="0"/>
              </a:rPr>
              <a:t> a usuarios finales a través de servicios de intermediación en línea de terceros o de su propio canal de venta directa en línea a precios o condiciones que sean diferentes de los ofrecidos a través de los servicios de intermediación en línea del guardián de acceso.</a:t>
            </a:r>
            <a:r>
              <a:rPr lang="es-ES" sz="1200" b="1" dirty="0">
                <a:solidFill>
                  <a:srgbClr val="006600"/>
                </a:solidFill>
              </a:rPr>
              <a:t>”.</a:t>
            </a:r>
          </a:p>
          <a:p>
            <a:pPr lvl="2" algn="just"/>
            <a:endParaRPr lang="es-ES" sz="1200" dirty="0">
              <a:latin typeface="Calibri" panose="020F0502020204030204" pitchFamily="34" charset="0"/>
              <a:ea typeface="Times New Roman" panose="02020603050405020304" pitchFamily="18" charset="0"/>
              <a:cs typeface="Times New Roman" panose="02020603050405020304" pitchFamily="18" charset="0"/>
            </a:endParaRPr>
          </a:p>
          <a:p>
            <a:pPr lvl="2" algn="just"/>
            <a:r>
              <a:rPr lang="es-ES" sz="1200" b="1" dirty="0">
                <a:solidFill>
                  <a:srgbClr val="006600"/>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Times New Roman" panose="02020603050405020304" pitchFamily="18" charset="0"/>
              </a:rPr>
              <a:t>Declaración en Informe</a:t>
            </a:r>
            <a:endParaRPr lang="es-ES" sz="1200" dirty="0">
              <a:latin typeface="Calibri" panose="020F0502020204030204" pitchFamily="34" charset="0"/>
              <a:ea typeface="Times New Roman" panose="02020603050405020304" pitchFamily="18" charset="0"/>
              <a:cs typeface="Times New Roman" panose="02020603050405020304" pitchFamily="18" charset="0"/>
            </a:endParaRPr>
          </a:p>
          <a:p>
            <a:pPr lvl="2" algn="just"/>
            <a:endParaRPr lang="es-ES" sz="1200" dirty="0">
              <a:latin typeface="Calibri" panose="020F0502020204030204" pitchFamily="34" charset="0"/>
              <a:ea typeface="Times New Roman" panose="02020603050405020304" pitchFamily="18" charset="0"/>
              <a:cs typeface="Times New Roman" panose="02020603050405020304" pitchFamily="18" charset="0"/>
            </a:endParaRPr>
          </a:p>
          <a:p>
            <a:pPr lvl="2" algn="just"/>
            <a:r>
              <a:rPr lang="es-ES" sz="1200" dirty="0">
                <a:effectLst/>
                <a:latin typeface="Calibri" panose="020F0502020204030204" pitchFamily="34" charset="0"/>
                <a:ea typeface="Times New Roman" panose="02020603050405020304" pitchFamily="18" charset="0"/>
                <a:cs typeface="Times New Roman" panose="02020603050405020304" pitchFamily="18" charset="0"/>
              </a:rPr>
              <a:t>“Prácticas </a:t>
            </a:r>
            <a:r>
              <a:rPr lang="es-ES" sz="1200" dirty="0" err="1">
                <a:effectLst/>
                <a:latin typeface="Calibri" panose="020F0502020204030204" pitchFamily="34" charset="0"/>
                <a:ea typeface="Times New Roman" panose="02020603050405020304" pitchFamily="18" charset="0"/>
                <a:cs typeface="Times New Roman" panose="02020603050405020304" pitchFamily="18" charset="0"/>
              </a:rPr>
              <a:t>Most</a:t>
            </a:r>
            <a:r>
              <a:rPr lang="es-ES" sz="1200" dirty="0">
                <a:effectLst/>
                <a:latin typeface="Calibri" panose="020F0502020204030204" pitchFamily="34" charset="0"/>
                <a:ea typeface="Times New Roman" panose="02020603050405020304" pitchFamily="18" charset="0"/>
                <a:cs typeface="Times New Roman" panose="02020603050405020304" pitchFamily="18" charset="0"/>
              </a:rPr>
              <a:t> </a:t>
            </a:r>
            <a:r>
              <a:rPr lang="es-ES" sz="1200" dirty="0" err="1">
                <a:effectLst/>
                <a:latin typeface="Calibri" panose="020F0502020204030204" pitchFamily="34" charset="0"/>
                <a:ea typeface="Times New Roman" panose="02020603050405020304" pitchFamily="18" charset="0"/>
                <a:cs typeface="Times New Roman" panose="02020603050405020304" pitchFamily="18" charset="0"/>
              </a:rPr>
              <a:t>favoured</a:t>
            </a:r>
            <a:r>
              <a:rPr lang="es-ES" sz="1200" dirty="0">
                <a:effectLst/>
                <a:latin typeface="Calibri" panose="020F0502020204030204" pitchFamily="34" charset="0"/>
                <a:ea typeface="Times New Roman" panose="02020603050405020304" pitchFamily="18" charset="0"/>
                <a:cs typeface="Times New Roman" panose="02020603050405020304" pitchFamily="18" charset="0"/>
              </a:rPr>
              <a:t> </a:t>
            </a:r>
            <a:r>
              <a:rPr lang="es-ES" sz="1200" dirty="0" err="1">
                <a:effectLst/>
                <a:latin typeface="Calibri" panose="020F0502020204030204" pitchFamily="34" charset="0"/>
                <a:ea typeface="Times New Roman" panose="02020603050405020304" pitchFamily="18" charset="0"/>
                <a:cs typeface="Times New Roman" panose="02020603050405020304" pitchFamily="18" charset="0"/>
              </a:rPr>
              <a:t>nation</a:t>
            </a:r>
            <a:r>
              <a:rPr lang="es-ES" sz="1200" dirty="0">
                <a:effectLst/>
                <a:latin typeface="Calibri" panose="020F0502020204030204" pitchFamily="34" charset="0"/>
                <a:ea typeface="Times New Roman" panose="02020603050405020304" pitchFamily="18" charset="0"/>
                <a:cs typeface="Times New Roman" panose="02020603050405020304" pitchFamily="18" charset="0"/>
              </a:rPr>
              <a:t>. Con respecto a la aplicación del Artículo 5(3) de la DMA a la Tienda, Amazon ha revisado los contratos relacionados con la Tienda y otras medidas relevantes para el artículo 5(3) y </a:t>
            </a:r>
            <a:r>
              <a:rPr lang="es-ES" sz="1200" u="sng" dirty="0">
                <a:effectLst/>
                <a:latin typeface="Calibri" panose="020F0502020204030204" pitchFamily="34" charset="0"/>
                <a:ea typeface="Times New Roman" panose="02020603050405020304" pitchFamily="18" charset="0"/>
                <a:cs typeface="Times New Roman" panose="02020603050405020304" pitchFamily="18" charset="0"/>
              </a:rPr>
              <a:t>ha confirmado que no existen cláusulas de paridad que sean incompatibles con esta disposición</a:t>
            </a:r>
            <a:r>
              <a:rPr lang="es-ES" sz="1200" dirty="0">
                <a:effectLst/>
                <a:latin typeface="Calibri" panose="020F0502020204030204" pitchFamily="34" charset="0"/>
                <a:ea typeface="Times New Roman" panose="02020603050405020304" pitchFamily="18" charset="0"/>
                <a:cs typeface="Times New Roman" panose="02020603050405020304" pitchFamily="18" charset="0"/>
              </a:rPr>
              <a:t>. También hemos desarrollado directrices como mecanismos de cumplimiento de cara al futuro diseñados para evitar que cualesquiera nuevos acuerdos contengan cláusulas incompatibles con el artículo 5 (3)”.</a:t>
            </a:r>
          </a:p>
          <a:p>
            <a:pPr lvl="2" algn="just"/>
            <a:endParaRPr lang="es-ES" sz="1200" dirty="0"/>
          </a:p>
          <a:p>
            <a:pPr lvl="2" algn="just"/>
            <a:endParaRPr lang="es-ES" sz="1200" dirty="0"/>
          </a:p>
          <a:p>
            <a:pPr lvl="2" algn="just"/>
            <a:r>
              <a:rPr lang="es-ES" sz="1200" b="1" dirty="0">
                <a:solidFill>
                  <a:srgbClr val="006600"/>
                </a:solidFill>
              </a:rPr>
              <a:t>RESULTADO</a:t>
            </a:r>
          </a:p>
          <a:p>
            <a:pPr lvl="2" algn="just"/>
            <a:endParaRPr lang="es-ES" sz="1200" dirty="0"/>
          </a:p>
          <a:p>
            <a:pPr lvl="2" algn="just"/>
            <a:r>
              <a:rPr lang="es-ES" sz="1200" dirty="0"/>
              <a:t>Amazon </a:t>
            </a:r>
            <a:r>
              <a:rPr lang="es-ES" sz="1200" b="1" dirty="0">
                <a:solidFill>
                  <a:srgbClr val="006600"/>
                </a:solidFill>
              </a:rPr>
              <a:t>afirma que no aplica</a:t>
            </a:r>
            <a:r>
              <a:rPr lang="es-ES" sz="1200" dirty="0"/>
              <a:t> cláusulas de nación más favorecida “en sus contactos relacionados con la Tienda, políticas programáticas y otras medidas ”</a:t>
            </a:r>
          </a:p>
          <a:p>
            <a:pPr lvl="2" algn="just"/>
            <a:r>
              <a:rPr lang="es-ES" sz="1200" dirty="0"/>
              <a:t>Amazon </a:t>
            </a:r>
            <a:r>
              <a:rPr lang="es-ES" sz="1200" b="1" dirty="0">
                <a:solidFill>
                  <a:srgbClr val="006600"/>
                </a:solidFill>
              </a:rPr>
              <a:t>afirma que ha revisado </a:t>
            </a:r>
            <a:r>
              <a:rPr lang="es-ES" sz="1200" dirty="0">
                <a:solidFill>
                  <a:schemeClr val="bg1"/>
                </a:solidFill>
              </a:rPr>
              <a:t>los contratos relacionados con la Tienda y otras medidas relevantes para el artículo 5(3) y </a:t>
            </a:r>
            <a:r>
              <a:rPr lang="es-ES" sz="1200" dirty="0">
                <a:solidFill>
                  <a:srgbClr val="006600"/>
                </a:solidFill>
                <a:effectLst>
                  <a:outerShdw blurRad="38100" dist="38100" dir="2700000" algn="tl">
                    <a:srgbClr val="000000">
                      <a:alpha val="43137"/>
                    </a:srgbClr>
                  </a:outerShdw>
                </a:effectLst>
              </a:rPr>
              <a:t>ha confirmado </a:t>
            </a:r>
            <a:r>
              <a:rPr lang="es-ES" sz="1200" dirty="0">
                <a:solidFill>
                  <a:schemeClr val="bg1"/>
                </a:solidFill>
              </a:rPr>
              <a:t>que no existen cláusulas de paridad que sean incompatibles con el art. 5 (3). También </a:t>
            </a:r>
            <a:r>
              <a:rPr lang="es-ES" sz="1200" dirty="0">
                <a:solidFill>
                  <a:srgbClr val="006600"/>
                </a:solidFill>
                <a:effectLst>
                  <a:outerShdw blurRad="38100" dist="38100" dir="2700000" algn="tl">
                    <a:srgbClr val="000000">
                      <a:alpha val="43137"/>
                    </a:srgbClr>
                  </a:outerShdw>
                </a:effectLst>
              </a:rPr>
              <a:t>ha desarrollado directrices como mecanismos de cumplimiento </a:t>
            </a:r>
            <a:r>
              <a:rPr lang="es-ES" sz="1200" dirty="0">
                <a:solidFill>
                  <a:schemeClr val="bg1"/>
                </a:solidFill>
              </a:rPr>
              <a:t>de cara al futuro diseñados para evitar que cualesquiera nuevos acuerdos contengan cláusulas incompatibles con el apartado 3 del artículo 5”, que, sin embargo, no concreta.</a:t>
            </a:r>
          </a:p>
          <a:p>
            <a:pPr lvl="2" algn="just"/>
            <a:endParaRPr lang="es-ES" sz="1200" dirty="0"/>
          </a:p>
          <a:p>
            <a:pPr lvl="2" algn="just"/>
            <a:endParaRPr lang="es-ES" dirty="0"/>
          </a:p>
        </p:txBody>
      </p:sp>
      <p:sp>
        <p:nvSpPr>
          <p:cNvPr id="2" name="Título 1">
            <a:extLst>
              <a:ext uri="{FF2B5EF4-FFF2-40B4-BE49-F238E27FC236}">
                <a16:creationId xmlns:a16="http://schemas.microsoft.com/office/drawing/2014/main" id="{867F333B-7A27-0F24-8C3A-DAE0048D04BD}"/>
              </a:ext>
            </a:extLst>
          </p:cNvPr>
          <p:cNvSpPr>
            <a:spLocks noGrp="1"/>
          </p:cNvSpPr>
          <p:nvPr>
            <p:ph type="title" idx="4294967295"/>
          </p:nvPr>
        </p:nvSpPr>
        <p:spPr>
          <a:xfrm>
            <a:off x="436226" y="116238"/>
            <a:ext cx="11333527" cy="982495"/>
          </a:xfrm>
        </p:spPr>
        <p:txBody>
          <a:bodyPr>
            <a:normAutofit fontScale="90000"/>
          </a:bodyPr>
          <a:lstStyle/>
          <a:p>
            <a:r>
              <a:rPr lang="es-ES" b="1" dirty="0">
                <a:solidFill>
                  <a:srgbClr val="006600"/>
                </a:solidFill>
              </a:rPr>
              <a:t>OBLIGACIÓN 3 MOST FAVOURED NATION</a:t>
            </a:r>
            <a:br>
              <a:rPr lang="es-ES" sz="2200" b="1" dirty="0">
                <a:solidFill>
                  <a:srgbClr val="006600"/>
                </a:solidFill>
              </a:rPr>
            </a:br>
            <a:endParaRPr lang="es-ES" sz="2200" b="1" dirty="0">
              <a:solidFill>
                <a:srgbClr val="006600"/>
              </a:solidFill>
            </a:endParaRPr>
          </a:p>
        </p:txBody>
      </p:sp>
      <p:pic>
        <p:nvPicPr>
          <p:cNvPr id="4" name="Imagen 3" descr="Logotipo&#10;&#10;Descripción generada automáticamente con confianza media">
            <a:extLst>
              <a:ext uri="{FF2B5EF4-FFF2-40B4-BE49-F238E27FC236}">
                <a16:creationId xmlns:a16="http://schemas.microsoft.com/office/drawing/2014/main" id="{84556449-CF56-80CE-72DD-8AC9C624036D}"/>
              </a:ext>
            </a:extLst>
          </p:cNvPr>
          <p:cNvPicPr>
            <a:picLocks noChangeAspect="1"/>
          </p:cNvPicPr>
          <p:nvPr/>
        </p:nvPicPr>
        <p:blipFill>
          <a:blip r:embed="rId2"/>
          <a:stretch>
            <a:fillRect/>
          </a:stretch>
        </p:blipFill>
        <p:spPr>
          <a:xfrm>
            <a:off x="1" y="5875506"/>
            <a:ext cx="1420238" cy="982494"/>
          </a:xfrm>
          <a:prstGeom prst="rect">
            <a:avLst/>
          </a:prstGeom>
        </p:spPr>
      </p:pic>
    </p:spTree>
    <p:extLst>
      <p:ext uri="{BB962C8B-B14F-4D97-AF65-F5344CB8AC3E}">
        <p14:creationId xmlns:p14="http://schemas.microsoft.com/office/powerpoint/2010/main" val="26078833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865A7FEA-BFAE-3BEC-17C9-C0AA72811608}"/>
              </a:ext>
            </a:extLst>
          </p:cNvPr>
          <p:cNvSpPr/>
          <p:nvPr/>
        </p:nvSpPr>
        <p:spPr>
          <a:xfrm>
            <a:off x="0" y="0"/>
            <a:ext cx="12191999" cy="68580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lvl="1" algn="just"/>
            <a:r>
              <a:rPr lang="en-US" b="1" dirty="0">
                <a:solidFill>
                  <a:srgbClr val="006600"/>
                </a:solidFill>
              </a:rPr>
              <a:t>Obligación: no uso de datos (art. 6.2 DMA)</a:t>
            </a:r>
          </a:p>
          <a:p>
            <a:pPr lvl="2" algn="just"/>
            <a:endParaRPr lang="es-ES" dirty="0">
              <a:effectLst/>
              <a:latin typeface="Calibri" panose="020F0502020204030204" pitchFamily="34" charset="0"/>
              <a:ea typeface="Times New Roman" panose="02020603050405020304" pitchFamily="18" charset="0"/>
              <a:cs typeface="Times New Roman" panose="02020603050405020304" pitchFamily="18" charset="0"/>
            </a:endParaRPr>
          </a:p>
          <a:p>
            <a:pPr lvl="2" algn="just"/>
            <a:r>
              <a:rPr lang="es-ES" sz="1600" dirty="0">
                <a:latin typeface="Calibri" panose="020F0502020204030204" pitchFamily="34" charset="0"/>
                <a:cs typeface="Times New Roman" panose="02020603050405020304" pitchFamily="18" charset="0"/>
              </a:rPr>
              <a:t>“El guardián de acceso </a:t>
            </a:r>
            <a:r>
              <a:rPr lang="es-ES" sz="1600" dirty="0">
                <a:solidFill>
                  <a:srgbClr val="006600"/>
                </a:solidFill>
                <a:latin typeface="Calibri" panose="020F0502020204030204" pitchFamily="34" charset="0"/>
                <a:cs typeface="Times New Roman" panose="02020603050405020304" pitchFamily="18" charset="0"/>
              </a:rPr>
              <a:t>no utilizará</a:t>
            </a:r>
            <a:r>
              <a:rPr lang="es-ES" sz="1600" dirty="0">
                <a:latin typeface="Calibri" panose="020F0502020204030204" pitchFamily="34" charset="0"/>
                <a:cs typeface="Times New Roman" panose="02020603050405020304" pitchFamily="18" charset="0"/>
              </a:rPr>
              <a:t>, en competencia con los usuarios profesionales, </a:t>
            </a:r>
            <a:r>
              <a:rPr lang="es-ES" sz="1600" dirty="0">
                <a:solidFill>
                  <a:srgbClr val="006600"/>
                </a:solidFill>
                <a:latin typeface="Calibri" panose="020F0502020204030204" pitchFamily="34" charset="0"/>
                <a:cs typeface="Times New Roman" panose="02020603050405020304" pitchFamily="18" charset="0"/>
              </a:rPr>
              <a:t>ningún dato </a:t>
            </a:r>
            <a:r>
              <a:rPr lang="es-ES" sz="1600" dirty="0">
                <a:latin typeface="Calibri" panose="020F0502020204030204" pitchFamily="34" charset="0"/>
                <a:cs typeface="Times New Roman" panose="02020603050405020304" pitchFamily="18" charset="0"/>
              </a:rPr>
              <a:t>que no sea públicamente accesible </a:t>
            </a:r>
            <a:r>
              <a:rPr lang="es-ES" sz="1600" dirty="0">
                <a:solidFill>
                  <a:srgbClr val="006600"/>
                </a:solidFill>
                <a:latin typeface="Calibri" panose="020F0502020204030204" pitchFamily="34" charset="0"/>
                <a:cs typeface="Times New Roman" panose="02020603050405020304" pitchFamily="18" charset="0"/>
              </a:rPr>
              <a:t>generado o proporcionado por dichos usuarios profesionales en el contexto de su uso de los servicios básicos de plataforma </a:t>
            </a:r>
            <a:r>
              <a:rPr lang="es-ES" sz="1600" dirty="0">
                <a:latin typeface="Calibri" panose="020F0502020204030204" pitchFamily="34" charset="0"/>
                <a:cs typeface="Times New Roman" panose="02020603050405020304" pitchFamily="18" charset="0"/>
              </a:rPr>
              <a:t>pertinentes o de los servicios prestados junto con los servicios básicos de plataforma pertinentes, o en apoyo de tales servicios, incluidos los datos generados o proporcionados por los clientes de dichos usuarios profesionales”.</a:t>
            </a:r>
          </a:p>
          <a:p>
            <a:pPr lvl="2" algn="just"/>
            <a:endParaRPr lang="es-ES" sz="1600" b="1" dirty="0">
              <a:solidFill>
                <a:srgbClr val="006600"/>
              </a:solidFill>
            </a:endParaRPr>
          </a:p>
          <a:p>
            <a:pPr lvl="2" algn="just"/>
            <a:r>
              <a:rPr lang="es-ES" sz="1600" b="1" dirty="0">
                <a:solidFill>
                  <a:srgbClr val="006600"/>
                </a:solidFill>
              </a:rPr>
              <a:t>RESULTADO</a:t>
            </a:r>
          </a:p>
          <a:p>
            <a:pPr lvl="2" algn="just"/>
            <a:endParaRPr lang="es-ES" sz="1600" dirty="0"/>
          </a:p>
          <a:p>
            <a:pPr lvl="2" algn="just"/>
            <a:r>
              <a:rPr lang="es-ES" sz="1600" b="1" dirty="0">
                <a:solidFill>
                  <a:schemeClr val="bg1"/>
                </a:solidFill>
              </a:rPr>
              <a:t>Amazon</a:t>
            </a:r>
            <a:r>
              <a:rPr lang="es-ES" sz="1600" b="1" dirty="0">
                <a:solidFill>
                  <a:srgbClr val="006600"/>
                </a:solidFill>
              </a:rPr>
              <a:t> asegura </a:t>
            </a:r>
            <a:r>
              <a:rPr lang="es-ES" sz="1600" dirty="0">
                <a:latin typeface="Calibri" panose="020F0502020204030204" pitchFamily="34" charset="0"/>
                <a:cs typeface="Times New Roman" panose="02020603050405020304" pitchFamily="18" charset="0"/>
              </a:rPr>
              <a:t>en su Informe que nunca ha incurrido en esta práctica, y que “Amazon sólo accede a dichos datos, los utiliza y divulga para apoyar a dicho Vendedor”.</a:t>
            </a:r>
          </a:p>
          <a:p>
            <a:pPr lvl="2" algn="just"/>
            <a:r>
              <a:rPr lang="es-ES" sz="1600" b="1" dirty="0">
                <a:solidFill>
                  <a:schemeClr val="bg1"/>
                </a:solidFill>
              </a:rPr>
              <a:t>Amazon</a:t>
            </a:r>
            <a:r>
              <a:rPr lang="es-ES" sz="1600" b="1" dirty="0">
                <a:solidFill>
                  <a:srgbClr val="006600"/>
                </a:solidFill>
              </a:rPr>
              <a:t> asegura </a:t>
            </a:r>
            <a:r>
              <a:rPr lang="es-ES" sz="1600" b="1" dirty="0">
                <a:solidFill>
                  <a:schemeClr val="bg1"/>
                </a:solidFill>
              </a:rPr>
              <a:t>haber realizado una “revisión exhaustiva” del uso que hace de los datos no públicos</a:t>
            </a:r>
            <a:r>
              <a:rPr lang="es-ES" sz="1600" b="1" dirty="0">
                <a:solidFill>
                  <a:srgbClr val="006600"/>
                </a:solidFill>
              </a:rPr>
              <a:t> y haber implantado </a:t>
            </a:r>
            <a:r>
              <a:rPr lang="es-ES" sz="1600" b="1" dirty="0">
                <a:solidFill>
                  <a:schemeClr val="bg1"/>
                </a:solidFill>
              </a:rPr>
              <a:t>los siguientes controles de uso indebido de datos </a:t>
            </a:r>
            <a:r>
              <a:rPr lang="es-ES" sz="1600" b="1" dirty="0">
                <a:solidFill>
                  <a:srgbClr val="006600"/>
                </a:solidFill>
              </a:rPr>
              <a:t>“(i) </a:t>
            </a:r>
            <a:r>
              <a:rPr lang="es-ES" sz="1600" b="1" dirty="0">
                <a:solidFill>
                  <a:srgbClr val="006600"/>
                </a:solidFill>
                <a:effectLst>
                  <a:outerShdw blurRad="38100" dist="38100" dir="2700000" algn="tl">
                    <a:srgbClr val="000000">
                      <a:alpha val="43137"/>
                    </a:srgbClr>
                  </a:outerShdw>
                </a:effectLst>
              </a:rPr>
              <a:t>medidas de cumplimiento en relación con los sistemas automatizados de algoritmos, modelos y herramientas </a:t>
            </a:r>
            <a:r>
              <a:rPr lang="es-ES" sz="1600" b="1" dirty="0">
                <a:solidFill>
                  <a:srgbClr val="006600"/>
                </a:solidFill>
              </a:rPr>
              <a:t>que reflejan cómo Amazon compite con sus vendedores; (ii) </a:t>
            </a:r>
            <a:r>
              <a:rPr lang="es-ES" sz="1600" b="1" dirty="0">
                <a:solidFill>
                  <a:srgbClr val="006600"/>
                </a:solidFill>
                <a:effectLst>
                  <a:outerShdw blurRad="38100" dist="38100" dir="2700000" algn="tl">
                    <a:srgbClr val="000000">
                      <a:alpha val="43137"/>
                    </a:srgbClr>
                  </a:outerShdw>
                </a:effectLst>
              </a:rPr>
              <a:t>medidas de cumplimiento </a:t>
            </a:r>
            <a:r>
              <a:rPr lang="es-ES" sz="1600" b="1" dirty="0">
                <a:solidFill>
                  <a:srgbClr val="006600"/>
                </a:solidFill>
              </a:rPr>
              <a:t>en relación con los empleados, identificándolos y diseñando una política de prohibición de uso de datos no públicos de los usuarios; y (iii) otras </a:t>
            </a:r>
            <a:r>
              <a:rPr lang="es-ES" sz="1600" b="1" dirty="0">
                <a:solidFill>
                  <a:srgbClr val="006600"/>
                </a:solidFill>
                <a:effectLst>
                  <a:outerShdw blurRad="38100" dist="38100" dir="2700000" algn="tl">
                    <a:srgbClr val="000000">
                      <a:alpha val="43137"/>
                    </a:srgbClr>
                  </a:outerShdw>
                </a:effectLst>
              </a:rPr>
              <a:t>medidas</a:t>
            </a:r>
            <a:r>
              <a:rPr lang="es-ES" sz="1600" b="1" dirty="0">
                <a:solidFill>
                  <a:srgbClr val="006600"/>
                </a:solidFill>
              </a:rPr>
              <a:t> diseñadas </a:t>
            </a:r>
            <a:r>
              <a:rPr lang="es-ES" sz="1600" b="1" dirty="0">
                <a:solidFill>
                  <a:srgbClr val="006600"/>
                </a:solidFill>
                <a:effectLst>
                  <a:outerShdw blurRad="38100" dist="38100" dir="2700000" algn="tl">
                    <a:srgbClr val="000000">
                      <a:alpha val="43137"/>
                    </a:srgbClr>
                  </a:outerShdw>
                </a:effectLst>
              </a:rPr>
              <a:t>para</a:t>
            </a:r>
            <a:r>
              <a:rPr lang="es-ES" sz="1600" b="1" dirty="0">
                <a:solidFill>
                  <a:srgbClr val="006600"/>
                </a:solidFill>
              </a:rPr>
              <a:t> mantener un </a:t>
            </a:r>
            <a:r>
              <a:rPr lang="es-ES" sz="1600" b="1" dirty="0">
                <a:solidFill>
                  <a:srgbClr val="006600"/>
                </a:solidFill>
                <a:effectLst>
                  <a:outerShdw blurRad="38100" dist="38100" dir="2700000" algn="tl">
                    <a:srgbClr val="000000">
                      <a:alpha val="43137"/>
                    </a:srgbClr>
                  </a:outerShdw>
                </a:effectLst>
              </a:rPr>
              <a:t>cumplimiento continuo</a:t>
            </a:r>
            <a:r>
              <a:rPr lang="es-ES" sz="1600" b="1" dirty="0">
                <a:solidFill>
                  <a:srgbClr val="006600"/>
                </a:solidFill>
              </a:rPr>
              <a:t>”</a:t>
            </a:r>
            <a:endParaRPr lang="es-ES" sz="1600" dirty="0">
              <a:latin typeface="Calibri" panose="020F0502020204030204" pitchFamily="34" charset="0"/>
              <a:cs typeface="Times New Roman" panose="02020603050405020304" pitchFamily="18" charset="0"/>
            </a:endParaRPr>
          </a:p>
        </p:txBody>
      </p:sp>
      <p:sp>
        <p:nvSpPr>
          <p:cNvPr id="2" name="Título 1">
            <a:extLst>
              <a:ext uri="{FF2B5EF4-FFF2-40B4-BE49-F238E27FC236}">
                <a16:creationId xmlns:a16="http://schemas.microsoft.com/office/drawing/2014/main" id="{867F333B-7A27-0F24-8C3A-DAE0048D04BD}"/>
              </a:ext>
            </a:extLst>
          </p:cNvPr>
          <p:cNvSpPr>
            <a:spLocks noGrp="1"/>
          </p:cNvSpPr>
          <p:nvPr>
            <p:ph type="title" idx="4294967295"/>
          </p:nvPr>
        </p:nvSpPr>
        <p:spPr>
          <a:xfrm>
            <a:off x="436226" y="323354"/>
            <a:ext cx="11333527" cy="1325563"/>
          </a:xfrm>
        </p:spPr>
        <p:txBody>
          <a:bodyPr/>
          <a:lstStyle/>
          <a:p>
            <a:r>
              <a:rPr lang="es-ES" b="1" dirty="0">
                <a:solidFill>
                  <a:srgbClr val="006600"/>
                </a:solidFill>
              </a:rPr>
              <a:t>OBLIGACIÓN 4 No uso de datos para competir</a:t>
            </a:r>
          </a:p>
        </p:txBody>
      </p:sp>
      <p:pic>
        <p:nvPicPr>
          <p:cNvPr id="4" name="Imagen 3" descr="Logotipo&#10;&#10;Descripción generada automáticamente con confianza media">
            <a:extLst>
              <a:ext uri="{FF2B5EF4-FFF2-40B4-BE49-F238E27FC236}">
                <a16:creationId xmlns:a16="http://schemas.microsoft.com/office/drawing/2014/main" id="{84556449-CF56-80CE-72DD-8AC9C624036D}"/>
              </a:ext>
            </a:extLst>
          </p:cNvPr>
          <p:cNvPicPr>
            <a:picLocks noChangeAspect="1"/>
          </p:cNvPicPr>
          <p:nvPr/>
        </p:nvPicPr>
        <p:blipFill>
          <a:blip r:embed="rId2"/>
          <a:stretch>
            <a:fillRect/>
          </a:stretch>
        </p:blipFill>
        <p:spPr>
          <a:xfrm>
            <a:off x="1" y="5875506"/>
            <a:ext cx="1420238" cy="982494"/>
          </a:xfrm>
          <a:prstGeom prst="rect">
            <a:avLst/>
          </a:prstGeom>
        </p:spPr>
      </p:pic>
    </p:spTree>
    <p:extLst>
      <p:ext uri="{BB962C8B-B14F-4D97-AF65-F5344CB8AC3E}">
        <p14:creationId xmlns:p14="http://schemas.microsoft.com/office/powerpoint/2010/main" val="7323483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865A7FEA-BFAE-3BEC-17C9-C0AA72811608}"/>
              </a:ext>
            </a:extLst>
          </p:cNvPr>
          <p:cNvSpPr/>
          <p:nvPr/>
        </p:nvSpPr>
        <p:spPr>
          <a:xfrm>
            <a:off x="0" y="0"/>
            <a:ext cx="12191999" cy="68580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marL="457200" marR="0" lvl="1" indent="0" algn="just"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Obligación</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acceso</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efectivo</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de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los</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datos</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incluidos</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datos</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personales</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lang="en-US" b="1" dirty="0">
                <a:solidFill>
                  <a:srgbClr val="006600"/>
                </a:solidFill>
                <a:latin typeface="Aptos" panose="02110004020202020204"/>
              </a:rPr>
              <a:t>d</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el</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usuario</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profesional</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y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usuario</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final a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este</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y a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terceros</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autorizados</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por</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este</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petición</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de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estos</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y de forma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gratuita</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(art. 6.</a:t>
            </a:r>
            <a:r>
              <a:rPr lang="en-US" b="1" dirty="0">
                <a:solidFill>
                  <a:srgbClr val="006600"/>
                </a:solidFill>
                <a:latin typeface="Aptos" panose="02110004020202020204"/>
              </a:rPr>
              <a:t>10</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DMA)</a:t>
            </a:r>
          </a:p>
          <a:p>
            <a:pPr marL="914400" marR="0" lvl="2" indent="0" algn="just" defTabSz="914400" rtl="0" eaLnBrk="1" fontAlgn="auto" latinLnBrk="0" hangingPunct="1">
              <a:lnSpc>
                <a:spcPct val="100000"/>
              </a:lnSpc>
              <a:spcBef>
                <a:spcPts val="0"/>
              </a:spcBef>
              <a:spcAft>
                <a:spcPts val="0"/>
              </a:spcAft>
              <a:buClrTx/>
              <a:buSzTx/>
              <a:buFontTx/>
              <a:buNone/>
              <a:tabLst/>
              <a:defRPr/>
            </a:pPr>
            <a:endParaRPr kumimoji="0" lang="es-ES" sz="11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100" b="0" i="0" u="none" strike="noStrike" kern="1200" cap="none" spc="0" normalizeH="0" baseline="0" noProof="0" dirty="0">
                <a:ln>
                  <a:noFill/>
                </a:ln>
                <a:solidFill>
                  <a:prstClr val="white"/>
                </a:solidFill>
                <a:effectLst/>
                <a:uLnTx/>
                <a:uFillTx/>
                <a:latin typeface="Calibri" panose="020F0502020204030204" pitchFamily="34" charset="0"/>
                <a:ea typeface="+mn-ea"/>
                <a:cs typeface="Times New Roman" panose="02020603050405020304" pitchFamily="18" charset="0"/>
              </a:rPr>
              <a:t>“El guardián de acceso </a:t>
            </a:r>
            <a:r>
              <a:rPr kumimoji="0" lang="es-ES" sz="1100" b="0" i="0" u="none" strike="noStrike" kern="1200" cap="none" spc="0" normalizeH="0" baseline="0" noProof="0" dirty="0">
                <a:ln>
                  <a:noFill/>
                </a:ln>
                <a:solidFill>
                  <a:srgbClr val="006600"/>
                </a:solidFill>
                <a:effectLst/>
                <a:uLnTx/>
                <a:uFillTx/>
                <a:latin typeface="Calibri" panose="020F0502020204030204" pitchFamily="34" charset="0"/>
                <a:ea typeface="+mn-ea"/>
                <a:cs typeface="Times New Roman" panose="02020603050405020304" pitchFamily="18" charset="0"/>
              </a:rPr>
              <a:t>proporcionará</a:t>
            </a:r>
            <a:r>
              <a:rPr kumimoji="0" lang="es-ES" sz="1100" b="0" i="0" u="none" strike="noStrike" kern="1200" cap="none" spc="0" normalizeH="0" baseline="0" noProof="0" dirty="0">
                <a:ln>
                  <a:noFill/>
                </a:ln>
                <a:solidFill>
                  <a:prstClr val="white"/>
                </a:solidFill>
                <a:effectLst/>
                <a:uLnTx/>
                <a:uFillTx/>
                <a:latin typeface="Calibri" panose="020F0502020204030204" pitchFamily="34" charset="0"/>
                <a:ea typeface="+mn-ea"/>
                <a:cs typeface="Times New Roman" panose="02020603050405020304" pitchFamily="18" charset="0"/>
              </a:rPr>
              <a:t> a los usuarios profesionales y a terceros autorizados por un usuario profesional, </a:t>
            </a:r>
            <a:r>
              <a:rPr kumimoji="0" lang="es-ES" sz="1100" b="0" i="0" u="none" strike="noStrike" kern="1200" cap="none" spc="0" normalizeH="0" baseline="0" noProof="0" dirty="0">
                <a:ln>
                  <a:noFill/>
                </a:ln>
                <a:solidFill>
                  <a:srgbClr val="006600"/>
                </a:solidFill>
                <a:effectLst>
                  <a:outerShdw blurRad="38100" dist="38100" dir="2700000" algn="tl">
                    <a:srgbClr val="000000">
                      <a:alpha val="43137"/>
                    </a:srgbClr>
                  </a:outerShdw>
                </a:effectLst>
                <a:uLnTx/>
                <a:uFillTx/>
                <a:latin typeface="Calibri" panose="020F0502020204030204" pitchFamily="34" charset="0"/>
                <a:ea typeface="+mn-ea"/>
                <a:cs typeface="Times New Roman" panose="02020603050405020304" pitchFamily="18" charset="0"/>
              </a:rPr>
              <a:t>a petición de estos y de forma gratuita</a:t>
            </a:r>
            <a:r>
              <a:rPr kumimoji="0" lang="es-ES" sz="1100" b="0" i="0" u="none" strike="noStrike" kern="1200" cap="none" spc="0" normalizeH="0" baseline="0" noProof="0" dirty="0">
                <a:ln>
                  <a:noFill/>
                </a:ln>
                <a:solidFill>
                  <a:prstClr val="white"/>
                </a:solidFill>
                <a:effectLst/>
                <a:uLnTx/>
                <a:uFillTx/>
                <a:latin typeface="Calibri" panose="020F0502020204030204" pitchFamily="34" charset="0"/>
                <a:ea typeface="+mn-ea"/>
                <a:cs typeface="Times New Roman" panose="02020603050405020304" pitchFamily="18" charset="0"/>
              </a:rPr>
              <a:t>, el </a:t>
            </a:r>
            <a:r>
              <a:rPr kumimoji="0" lang="es-ES" sz="1100" b="0" i="0" u="none" strike="noStrike" kern="1200" cap="none" spc="0" normalizeH="0" baseline="0" noProof="0" dirty="0">
                <a:ln>
                  <a:noFill/>
                </a:ln>
                <a:solidFill>
                  <a:srgbClr val="006600"/>
                </a:solidFill>
                <a:effectLst/>
                <a:uLnTx/>
                <a:uFillTx/>
                <a:latin typeface="Calibri" panose="020F0502020204030204" pitchFamily="34" charset="0"/>
                <a:ea typeface="+mn-ea"/>
                <a:cs typeface="Times New Roman" panose="02020603050405020304" pitchFamily="18" charset="0"/>
              </a:rPr>
              <a:t>acceso efectivo, de calidad, continuo y en tiempo real a los </a:t>
            </a:r>
            <a:r>
              <a:rPr kumimoji="0" lang="es-ES" sz="1100" b="0" i="0" u="none" strike="noStrike" kern="1200" cap="none" spc="0" normalizeH="0" baseline="0" noProof="0" dirty="0">
                <a:ln>
                  <a:noFill/>
                </a:ln>
                <a:solidFill>
                  <a:srgbClr val="006600"/>
                </a:solidFill>
                <a:effectLst>
                  <a:outerShdw blurRad="38100" dist="38100" dir="2700000" algn="tl">
                    <a:srgbClr val="000000">
                      <a:alpha val="43137"/>
                    </a:srgbClr>
                  </a:outerShdw>
                </a:effectLst>
                <a:uLnTx/>
                <a:uFillTx/>
                <a:latin typeface="Calibri" panose="020F0502020204030204" pitchFamily="34" charset="0"/>
                <a:ea typeface="+mn-ea"/>
                <a:cs typeface="Times New Roman" panose="02020603050405020304" pitchFamily="18" charset="0"/>
              </a:rPr>
              <a:t>datos agregados o desagregados</a:t>
            </a:r>
            <a:r>
              <a:rPr kumimoji="0" lang="es-ES" sz="1100" b="0" i="0" u="none" strike="noStrike" kern="1200" cap="none" spc="0" normalizeH="0" baseline="0" noProof="0" dirty="0">
                <a:ln>
                  <a:noFill/>
                </a:ln>
                <a:solidFill>
                  <a:srgbClr val="006600"/>
                </a:solidFill>
                <a:effectLst/>
                <a:uLnTx/>
                <a:uFillTx/>
                <a:latin typeface="Calibri" panose="020F0502020204030204" pitchFamily="34" charset="0"/>
                <a:ea typeface="+mn-ea"/>
                <a:cs typeface="Times New Roman" panose="02020603050405020304" pitchFamily="18" charset="0"/>
              </a:rPr>
              <a:t>, y el uso de tales datos, incluidos los datos personales, que se proporcionen o se generen </a:t>
            </a:r>
            <a:r>
              <a:rPr kumimoji="0" lang="es-ES" sz="1100" b="0" i="0" u="none" strike="noStrike" kern="1200" cap="none" spc="0" normalizeH="0" baseline="0" noProof="0" dirty="0">
                <a:ln>
                  <a:noFill/>
                </a:ln>
                <a:solidFill>
                  <a:prstClr val="white"/>
                </a:solidFill>
                <a:effectLst/>
                <a:uLnTx/>
                <a:uFillTx/>
                <a:latin typeface="Calibri" panose="020F0502020204030204" pitchFamily="34" charset="0"/>
                <a:ea typeface="+mn-ea"/>
                <a:cs typeface="Times New Roman" panose="02020603050405020304" pitchFamily="18" charset="0"/>
              </a:rPr>
              <a:t>en el contexto de la utilización de los servicios básicos de plataforma o de los servicios prestados junto con los servicios básicos de plataforma pertinentes, o en apoyo de tales </a:t>
            </a:r>
            <a:r>
              <a:rPr kumimoji="0" lang="es-ES" sz="1100" b="0" i="0" u="none" strike="noStrike" kern="1200" cap="none" spc="0" normalizeH="0" baseline="0" noProof="0" dirty="0">
                <a:ln>
                  <a:noFill/>
                </a:ln>
                <a:solidFill>
                  <a:schemeClr val="bg1"/>
                </a:solidFill>
                <a:effectLst/>
                <a:uLnTx/>
                <a:uFillTx/>
                <a:latin typeface="Calibri" panose="020F0502020204030204" pitchFamily="34" charset="0"/>
                <a:ea typeface="+mn-ea"/>
                <a:cs typeface="Times New Roman" panose="02020603050405020304" pitchFamily="18" charset="0"/>
              </a:rPr>
              <a:t>servicios</a:t>
            </a:r>
            <a:r>
              <a:rPr kumimoji="0" lang="es-ES" sz="1100" b="0" i="0" u="none" strike="noStrike" kern="1200" cap="none" spc="0" normalizeH="0" baseline="0" noProof="0" dirty="0">
                <a:ln>
                  <a:noFill/>
                </a:ln>
                <a:solidFill>
                  <a:srgbClr val="006600"/>
                </a:solidFill>
                <a:effectLst/>
                <a:uLnTx/>
                <a:uFillTx/>
                <a:latin typeface="Calibri" panose="020F0502020204030204" pitchFamily="34" charset="0"/>
                <a:ea typeface="+mn-ea"/>
                <a:cs typeface="Times New Roman" panose="02020603050405020304" pitchFamily="18" charset="0"/>
              </a:rPr>
              <a:t>, por parte de dichos usuarios profesionales y de los usuarios finales que recurran a los productos o servicios prestados por dichos usuarios profesionales. </a:t>
            </a:r>
            <a:r>
              <a:rPr kumimoji="0" lang="es-ES" sz="1100" b="1" i="0" u="none" strike="noStrike" kern="1200" cap="none" spc="0" normalizeH="0" baseline="0" noProof="0" dirty="0">
                <a:ln>
                  <a:noFill/>
                </a:ln>
                <a:solidFill>
                  <a:srgbClr val="006600"/>
                </a:solidFill>
                <a:effectLst/>
                <a:uLnTx/>
                <a:uFillTx/>
                <a:latin typeface="Calibri" panose="020F0502020204030204" pitchFamily="34" charset="0"/>
                <a:ea typeface="+mn-ea"/>
                <a:cs typeface="Times New Roman" panose="02020603050405020304" pitchFamily="18" charset="0"/>
              </a:rPr>
              <a:t>En relación con los datos personales, el guardián de acceso proporcionará tal acceso a los datos personales o su uso únicamente cuando tales datos estén directamente relacionados con el uso que los usuarios finales hayan hecho con respecto a los productos o servicios ofrecidos por el usuario profesional de que se trate a través del servicio básico de plataforma pertinente, y cuando el usuario final opte por tal intercambio prestando su consentimiento</a:t>
            </a:r>
            <a:r>
              <a:rPr kumimoji="0" lang="es-ES" sz="1100" b="0" i="0" u="none" strike="noStrike" kern="1200" cap="none" spc="0" normalizeH="0" baseline="0" noProof="0" dirty="0">
                <a:ln>
                  <a:noFill/>
                </a:ln>
                <a:solidFill>
                  <a:prstClr val="white"/>
                </a:solidFill>
                <a:effectLst/>
                <a:uLnTx/>
                <a:uFillTx/>
                <a:latin typeface="Calibri" panose="020F0502020204030204" pitchFamily="34" charset="0"/>
                <a:ea typeface="+mn-ea"/>
                <a:cs typeface="Times New Roman" panose="02020603050405020304" pitchFamily="18" charset="0"/>
              </a:rPr>
              <a:t>.”.</a:t>
            </a:r>
          </a:p>
          <a:p>
            <a:pPr marL="914400" marR="0" lvl="2" indent="0" algn="just" defTabSz="914400" rtl="0" eaLnBrk="1" fontAlgn="auto" latinLnBrk="0" hangingPunct="1">
              <a:lnSpc>
                <a:spcPct val="100000"/>
              </a:lnSpc>
              <a:spcBef>
                <a:spcPts val="0"/>
              </a:spcBef>
              <a:spcAft>
                <a:spcPts val="0"/>
              </a:spcAft>
              <a:buClrTx/>
              <a:buSzTx/>
              <a:buFontTx/>
              <a:buNone/>
              <a:tabLst/>
              <a:defRPr/>
            </a:pPr>
            <a:endParaRPr kumimoji="0" lang="es-ES" sz="1100" b="1" i="0" u="none" strike="noStrike" kern="1200" cap="none" spc="0" normalizeH="0" baseline="0" noProof="0" dirty="0">
              <a:ln>
                <a:noFill/>
              </a:ln>
              <a:solidFill>
                <a:srgbClr val="006600"/>
              </a:solidFill>
              <a:effectLst/>
              <a:uLnTx/>
              <a:uFillTx/>
              <a:latin typeface="Aptos" panose="02110004020202020204"/>
              <a:ea typeface="+mn-ea"/>
              <a:cs typeface="+mn-cs"/>
            </a:endParaRP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100" b="1" i="0" u="none" strike="noStrike" kern="1200" cap="none" spc="0" normalizeH="0" baseline="0" noProof="0" dirty="0">
                <a:ln>
                  <a:noFill/>
                </a:ln>
                <a:solidFill>
                  <a:srgbClr val="006600"/>
                </a:solidFill>
                <a:effectLst/>
                <a:uLnTx/>
                <a:uFillTx/>
                <a:latin typeface="Aptos" panose="02110004020202020204"/>
                <a:ea typeface="+mn-ea"/>
                <a:cs typeface="+mn-cs"/>
              </a:rPr>
              <a:t>Declaración en Informe</a:t>
            </a: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100" b="0" i="0" u="none" strike="noStrike" kern="1200" cap="none" spc="0" normalizeH="0" baseline="0" noProof="0" dirty="0">
                <a:ln>
                  <a:noFill/>
                </a:ln>
                <a:solidFill>
                  <a:prstClr val="white"/>
                </a:solidFill>
                <a:effectLst/>
                <a:uLnTx/>
                <a:uFillTx/>
                <a:latin typeface="Aptos" panose="02110004020202020204"/>
                <a:ea typeface="+mn-ea"/>
                <a:cs typeface="+mn-cs"/>
              </a:rPr>
              <a:t>“Proporcionamos la portabilidad de datos de dos maneras: (i) compartiendo los datos con un tercero autorizado a través de una </a:t>
            </a:r>
            <a:r>
              <a:rPr kumimoji="0" lang="es-ES" sz="1100" b="0" i="0" u="none" strike="noStrike" kern="1200" cap="none" spc="0" normalizeH="0" baseline="0" noProof="0" dirty="0">
                <a:ln>
                  <a:noFill/>
                </a:ln>
                <a:solidFill>
                  <a:srgbClr val="006600"/>
                </a:solidFill>
                <a:effectLst>
                  <a:outerShdw blurRad="38100" dist="38100" dir="2700000" algn="tl">
                    <a:srgbClr val="000000">
                      <a:alpha val="43137"/>
                    </a:srgbClr>
                  </a:outerShdw>
                </a:effectLst>
                <a:uLnTx/>
                <a:uFillTx/>
                <a:latin typeface="Aptos" panose="02110004020202020204"/>
                <a:ea typeface="+mn-ea"/>
                <a:cs typeface="+mn-cs"/>
              </a:rPr>
              <a:t>Interfaz de Programación de Aplicaciones ("API")</a:t>
            </a:r>
            <a:r>
              <a:rPr kumimoji="0" lang="es-ES" sz="1100" b="0" i="0" u="none" strike="noStrike" kern="1200" cap="none" spc="0" normalizeH="0" baseline="0" noProof="0" dirty="0">
                <a:ln>
                  <a:noFill/>
                </a:ln>
                <a:solidFill>
                  <a:prstClr val="white"/>
                </a:solidFill>
                <a:effectLst/>
                <a:uLnTx/>
                <a:uFillTx/>
                <a:latin typeface="Aptos" panose="02110004020202020204"/>
                <a:ea typeface="+mn-ea"/>
                <a:cs typeface="+mn-cs"/>
              </a:rPr>
              <a:t>; y (</a:t>
            </a:r>
            <a:r>
              <a:rPr kumimoji="0" lang="es-ES" sz="1100" b="0" i="0" u="none" strike="noStrike" kern="1200" cap="none" spc="0" normalizeH="0" baseline="0" noProof="0" dirty="0" err="1">
                <a:ln>
                  <a:noFill/>
                </a:ln>
                <a:solidFill>
                  <a:prstClr val="white"/>
                </a:solidFill>
                <a:effectLst/>
                <a:uLnTx/>
                <a:uFillTx/>
                <a:latin typeface="Aptos" panose="02110004020202020204"/>
                <a:ea typeface="+mn-ea"/>
                <a:cs typeface="+mn-cs"/>
              </a:rPr>
              <a:t>ii</a:t>
            </a:r>
            <a:r>
              <a:rPr kumimoji="0" lang="es-ES" sz="1100" b="0" i="0" u="none" strike="noStrike" kern="1200" cap="none" spc="0" normalizeH="0" baseline="0" noProof="0" dirty="0">
                <a:ln>
                  <a:noFill/>
                </a:ln>
                <a:solidFill>
                  <a:prstClr val="white"/>
                </a:solidFill>
                <a:effectLst/>
                <a:uLnTx/>
                <a:uFillTx/>
                <a:latin typeface="Aptos" panose="02110004020202020204"/>
                <a:ea typeface="+mn-ea"/>
                <a:cs typeface="+mn-cs"/>
              </a:rPr>
              <a:t>) a través de </a:t>
            </a:r>
            <a:r>
              <a:rPr kumimoji="0" lang="es-ES" sz="1100" b="0" i="0" u="none" strike="noStrike" kern="1200" cap="none" spc="0" normalizeH="0" baseline="0" noProof="0" dirty="0">
                <a:ln>
                  <a:noFill/>
                </a:ln>
                <a:solidFill>
                  <a:srgbClr val="006600"/>
                </a:solidFill>
                <a:effectLst>
                  <a:outerShdw blurRad="38100" dist="38100" dir="2700000" algn="tl">
                    <a:srgbClr val="000000">
                      <a:alpha val="43137"/>
                    </a:srgbClr>
                  </a:outerShdw>
                </a:effectLst>
                <a:uLnTx/>
                <a:uFillTx/>
                <a:latin typeface="Aptos" panose="02110004020202020204"/>
                <a:ea typeface="+mn-ea"/>
                <a:cs typeface="+mn-cs"/>
              </a:rPr>
              <a:t>un portal de descarga de autoservicio al que pueden acceder nuestros clientes (portal "Transfiera sus datos"</a:t>
            </a:r>
            <a:r>
              <a:rPr kumimoji="0" lang="es-ES" sz="1100" b="0" i="0" u="none" strike="noStrike" kern="1200" cap="none" spc="0" normalizeH="0" baseline="0" noProof="0" dirty="0">
                <a:ln>
                  <a:noFill/>
                </a:ln>
                <a:solidFill>
                  <a:prstClr val="white"/>
                </a:solidFill>
                <a:effectLst/>
                <a:uLnTx/>
                <a:uFillTx/>
                <a:latin typeface="Aptos" panose="02110004020202020204"/>
                <a:ea typeface="+mn-ea"/>
                <a:cs typeface="+mn-cs"/>
              </a:rPr>
              <a:t>). “Para cumplir con el artículo 6, apartado 9, del RGPD, permitimos a terceros que estén autorizados a recibir información de los clientes se integren con nuestra nueva API de portabilidad para acceder a los datos autorizados. Los clientes también pueden descargar y compartir directamente conjuntos de datos con terceros”.</a:t>
            </a:r>
          </a:p>
          <a:p>
            <a:pPr marL="914400" marR="0" lvl="2" indent="0" algn="just" defTabSz="914400" rtl="0" eaLnBrk="1" fontAlgn="auto" latinLnBrk="0" hangingPunct="1">
              <a:lnSpc>
                <a:spcPct val="100000"/>
              </a:lnSpc>
              <a:spcBef>
                <a:spcPts val="0"/>
              </a:spcBef>
              <a:spcAft>
                <a:spcPts val="0"/>
              </a:spcAft>
              <a:buClrTx/>
              <a:buSzTx/>
              <a:buFontTx/>
              <a:buNone/>
              <a:tabLst/>
              <a:defRPr/>
            </a:pPr>
            <a:endParaRPr kumimoji="0" lang="es-ES" sz="1100" b="1" i="0" u="none" strike="noStrike" kern="1200" cap="none" spc="0" normalizeH="0" baseline="0" noProof="0" dirty="0">
              <a:ln>
                <a:noFill/>
              </a:ln>
              <a:solidFill>
                <a:srgbClr val="006600"/>
              </a:solidFill>
              <a:effectLst/>
              <a:uLnTx/>
              <a:uFillTx/>
              <a:latin typeface="Aptos" panose="02110004020202020204"/>
              <a:ea typeface="+mn-ea"/>
              <a:cs typeface="+mn-cs"/>
            </a:endParaRP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100" b="1" i="0" u="none" strike="noStrike" kern="1200" cap="none" spc="0" normalizeH="0" baseline="0" noProof="0" dirty="0">
                <a:ln>
                  <a:noFill/>
                </a:ln>
                <a:solidFill>
                  <a:srgbClr val="006600"/>
                </a:solidFill>
                <a:effectLst/>
                <a:uLnTx/>
                <a:uFillTx/>
                <a:latin typeface="Aptos" panose="02110004020202020204"/>
                <a:ea typeface="+mn-ea"/>
                <a:cs typeface="+mn-cs"/>
              </a:rPr>
              <a:t>RESULTADO</a:t>
            </a:r>
          </a:p>
          <a:p>
            <a:pPr marL="914400" marR="0" lvl="2" indent="0" algn="just" defTabSz="914400" rtl="0" eaLnBrk="1" fontAlgn="auto" latinLnBrk="0" hangingPunct="1">
              <a:lnSpc>
                <a:spcPct val="100000"/>
              </a:lnSpc>
              <a:spcBef>
                <a:spcPts val="0"/>
              </a:spcBef>
              <a:spcAft>
                <a:spcPts val="0"/>
              </a:spcAft>
              <a:buClrTx/>
              <a:buSzTx/>
              <a:buFontTx/>
              <a:buNone/>
              <a:tabLst/>
              <a:defRPr/>
            </a:pPr>
            <a:endParaRPr kumimoji="0" lang="es-ES" sz="1100" b="0" i="0" u="none" strike="noStrike" kern="1200" cap="none" spc="0" normalizeH="0" baseline="0" noProof="0" dirty="0">
              <a:ln>
                <a:noFill/>
              </a:ln>
              <a:solidFill>
                <a:prstClr val="white"/>
              </a:solidFill>
              <a:effectLst/>
              <a:uLnTx/>
              <a:uFillTx/>
              <a:latin typeface="Aptos" panose="02110004020202020204"/>
              <a:ea typeface="+mn-ea"/>
              <a:cs typeface="+mn-cs"/>
            </a:endParaRP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100" b="1" i="0" u="none" strike="noStrike" kern="1200" cap="none" spc="0" normalizeH="0" baseline="0" noProof="0" dirty="0">
                <a:ln>
                  <a:noFill/>
                </a:ln>
                <a:solidFill>
                  <a:prstClr val="white"/>
                </a:solidFill>
                <a:effectLst/>
                <a:uLnTx/>
                <a:uFillTx/>
                <a:latin typeface="Aptos" panose="02110004020202020204"/>
                <a:ea typeface="+mn-ea"/>
                <a:cs typeface="+mn-cs"/>
              </a:rPr>
              <a:t>Amazon</a:t>
            </a:r>
            <a:r>
              <a:rPr kumimoji="0" lang="es-ES" sz="1100" b="1" i="0" u="none" strike="noStrike" kern="1200" cap="none" spc="0" normalizeH="0" baseline="0" noProof="0" dirty="0">
                <a:ln>
                  <a:noFill/>
                </a:ln>
                <a:solidFill>
                  <a:srgbClr val="006600"/>
                </a:solidFill>
                <a:effectLst/>
                <a:uLnTx/>
                <a:uFillTx/>
                <a:latin typeface="Aptos" panose="02110004020202020204"/>
                <a:ea typeface="+mn-ea"/>
                <a:cs typeface="+mn-cs"/>
              </a:rPr>
              <a:t> proporciona conjuntos de datos adicionales a sus usuarios comerciales junto con los numerosos datos que ya afirman compartirlos con sus vendedores. Los datos son accesibles a través de </a:t>
            </a:r>
            <a:r>
              <a:rPr kumimoji="0" lang="es-ES" sz="1100" b="1" i="0" u="none" strike="noStrike" kern="1200" cap="none" spc="0" normalizeH="0" baseline="0" noProof="0" dirty="0" err="1">
                <a:ln>
                  <a:noFill/>
                </a:ln>
                <a:solidFill>
                  <a:srgbClr val="006600"/>
                </a:solidFill>
                <a:effectLst/>
                <a:uLnTx/>
                <a:uFillTx/>
                <a:latin typeface="Aptos" panose="02110004020202020204"/>
                <a:ea typeface="+mn-ea"/>
                <a:cs typeface="+mn-cs"/>
              </a:rPr>
              <a:t>Seller</a:t>
            </a:r>
            <a:r>
              <a:rPr kumimoji="0" lang="es-ES" sz="1100" b="1" i="0" u="none" strike="noStrike" kern="1200" cap="none" spc="0" normalizeH="0" baseline="0" noProof="0" dirty="0">
                <a:ln>
                  <a:noFill/>
                </a:ln>
                <a:solidFill>
                  <a:srgbClr val="006600"/>
                </a:solidFill>
                <a:effectLst/>
                <a:uLnTx/>
                <a:uFillTx/>
                <a:latin typeface="Aptos" panose="02110004020202020204"/>
                <a:ea typeface="+mn-ea"/>
                <a:cs typeface="+mn-cs"/>
              </a:rPr>
              <a:t> Central y la SP-API. </a:t>
            </a: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100" b="1" i="0" u="none" strike="noStrike" kern="1200" cap="none" spc="0" normalizeH="0" baseline="0" noProof="0" dirty="0">
                <a:ln>
                  <a:noFill/>
                </a:ln>
                <a:solidFill>
                  <a:prstClr val="white"/>
                </a:solidFill>
                <a:effectLst/>
                <a:uLnTx/>
                <a:uFillTx/>
                <a:latin typeface="Aptos" panose="02110004020202020204"/>
                <a:ea typeface="+mn-ea"/>
                <a:cs typeface="+mn-cs"/>
              </a:rPr>
              <a:t>Amazon </a:t>
            </a:r>
            <a:r>
              <a:rPr kumimoji="0" lang="es-ES" sz="1100" b="1" i="0" u="none" strike="noStrike" kern="1200" cap="none" spc="0" normalizeH="0" baseline="0" noProof="0" dirty="0">
                <a:ln>
                  <a:noFill/>
                </a:ln>
                <a:solidFill>
                  <a:srgbClr val="006600"/>
                </a:solidFill>
                <a:effectLst/>
                <a:uLnTx/>
                <a:uFillTx/>
                <a:latin typeface="Aptos" panose="02110004020202020204"/>
                <a:ea typeface="+mn-ea"/>
                <a:cs typeface="+mn-cs"/>
              </a:rPr>
              <a:t>crea una nueva API "Acceso a datos de usuario final“, </a:t>
            </a:r>
            <a:r>
              <a:rPr kumimoji="0" lang="es-ES" sz="1100" b="1" i="0" u="none" strike="noStrike" kern="1200" cap="none" spc="0" normalizeH="0" baseline="0" noProof="0" dirty="0">
                <a:ln>
                  <a:noFill/>
                </a:ln>
                <a:solidFill>
                  <a:schemeClr val="bg1"/>
                </a:solidFill>
                <a:effectLst/>
                <a:uLnTx/>
                <a:uFillTx/>
                <a:latin typeface="Aptos" panose="02110004020202020204"/>
                <a:ea typeface="+mn-ea"/>
                <a:cs typeface="+mn-cs"/>
              </a:rPr>
              <a:t>que  permite acceder a los datos personales de los clientes que han dado su consentimiento para compartirlos con esos usuarios comerciales. El vendedor debe registrarse como desarrollador o buscar un desarrollador externo aprobado para el servicio específico del que desea hacer uso, y puede autorizar a ese desarrollador externo a través de "Iniciar sesión con Amazon". </a:t>
            </a: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100" b="1" i="0" u="none" strike="noStrike" kern="1200" cap="none" spc="0" normalizeH="0" baseline="0" noProof="0" dirty="0">
                <a:ln>
                  <a:noFill/>
                </a:ln>
                <a:solidFill>
                  <a:schemeClr val="bg1"/>
                </a:solidFill>
                <a:effectLst/>
                <a:uLnTx/>
                <a:uFillTx/>
                <a:latin typeface="Aptos" panose="02110004020202020204"/>
                <a:ea typeface="+mn-ea"/>
                <a:cs typeface="+mn-cs"/>
              </a:rPr>
              <a:t>Amazon </a:t>
            </a:r>
            <a:r>
              <a:rPr kumimoji="0" lang="es-ES" sz="1100" b="1" i="0" u="none" strike="noStrike" kern="1200" cap="none" spc="0" normalizeH="0" baseline="0" noProof="0" dirty="0">
                <a:ln>
                  <a:noFill/>
                </a:ln>
                <a:solidFill>
                  <a:srgbClr val="006600"/>
                </a:solidFill>
                <a:effectLst/>
                <a:uLnTx/>
                <a:uFillTx/>
                <a:latin typeface="Aptos" panose="02110004020202020204"/>
                <a:ea typeface="+mn-ea"/>
                <a:cs typeface="+mn-cs"/>
              </a:rPr>
              <a:t>permite a los clientes dar su consentimiento </a:t>
            </a:r>
            <a:r>
              <a:rPr kumimoji="0" lang="es-ES" sz="1100" b="1" i="0" u="none" strike="noStrike" kern="1200" cap="none" spc="0" normalizeH="0" baseline="0" noProof="0" dirty="0">
                <a:ln>
                  <a:noFill/>
                </a:ln>
                <a:solidFill>
                  <a:schemeClr val="bg1"/>
                </a:solidFill>
                <a:effectLst/>
                <a:uLnTx/>
                <a:uFillTx/>
                <a:latin typeface="Aptos" panose="02110004020202020204"/>
                <a:ea typeface="+mn-ea"/>
                <a:cs typeface="+mn-cs"/>
              </a:rPr>
              <a:t>para que Amazon </a:t>
            </a:r>
            <a:r>
              <a:rPr kumimoji="0" lang="es-ES" sz="1100" b="1" i="0" u="none" strike="noStrike" kern="1200" cap="none" spc="0" normalizeH="0" baseline="0" noProof="0" dirty="0">
                <a:ln>
                  <a:noFill/>
                </a:ln>
                <a:solidFill>
                  <a:srgbClr val="006600"/>
                </a:solidFill>
                <a:effectLst/>
                <a:uLnTx/>
                <a:uFillTx/>
                <a:latin typeface="Aptos" panose="02110004020202020204"/>
                <a:ea typeface="+mn-ea"/>
                <a:cs typeface="+mn-cs"/>
              </a:rPr>
              <a:t>comparta algunos de sus datos personales con los Vendedores </a:t>
            </a:r>
            <a:r>
              <a:rPr kumimoji="0" lang="es-ES" sz="1100" b="1" i="0" u="none" strike="noStrike" kern="1200" cap="none" spc="0" normalizeH="0" baseline="0" noProof="0" dirty="0">
                <a:ln>
                  <a:noFill/>
                </a:ln>
                <a:solidFill>
                  <a:schemeClr val="bg1"/>
                </a:solidFill>
                <a:effectLst/>
                <a:uLnTx/>
                <a:uFillTx/>
                <a:latin typeface="Aptos" panose="02110004020202020204"/>
                <a:ea typeface="+mn-ea"/>
                <a:cs typeface="+mn-cs"/>
              </a:rPr>
              <a:t>a los que el cliente haya comprado a través de su Tienda.</a:t>
            </a: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100" b="1" i="0" u="none" strike="noStrike" kern="1200" cap="none" spc="0" normalizeH="0" baseline="0" noProof="0" dirty="0">
                <a:ln>
                  <a:noFill/>
                </a:ln>
                <a:solidFill>
                  <a:schemeClr val="bg1"/>
                </a:solidFill>
                <a:effectLst/>
                <a:uLnTx/>
                <a:uFillTx/>
                <a:latin typeface="Aptos" panose="02110004020202020204"/>
                <a:ea typeface="+mn-ea"/>
                <a:cs typeface="+mn-cs"/>
              </a:rPr>
              <a:t>Amazon </a:t>
            </a:r>
            <a:r>
              <a:rPr kumimoji="0" lang="es-ES" sz="1100" b="1" i="0" u="none" strike="noStrike" kern="1200" cap="none" spc="0" normalizeH="0" baseline="0" noProof="0" dirty="0">
                <a:ln>
                  <a:noFill/>
                </a:ln>
                <a:solidFill>
                  <a:srgbClr val="006600"/>
                </a:solidFill>
                <a:effectLst/>
                <a:uLnTx/>
                <a:uFillTx/>
                <a:latin typeface="Aptos" panose="02110004020202020204"/>
                <a:ea typeface="+mn-ea"/>
                <a:cs typeface="+mn-cs"/>
              </a:rPr>
              <a:t>crea nueva API “Acceso a datos de usuario final”,</a:t>
            </a:r>
            <a:r>
              <a:rPr kumimoji="0" lang="es-ES" sz="1100" b="1" i="0" u="none" strike="noStrike" kern="1200" cap="none" spc="0" normalizeH="0" baseline="0" noProof="0" dirty="0">
                <a:ln>
                  <a:noFill/>
                </a:ln>
                <a:solidFill>
                  <a:schemeClr val="bg1"/>
                </a:solidFill>
                <a:effectLst/>
                <a:uLnTx/>
                <a:uFillTx/>
                <a:latin typeface="Aptos" panose="02110004020202020204"/>
                <a:ea typeface="+mn-ea"/>
                <a:cs typeface="+mn-cs"/>
              </a:rPr>
              <a:t> que contiene datos personales de clientes personales de los clientes, que han comprado a ese vendedor en la tienda y han consentido previamente compartir sus datos personales con dicho vendedor.</a:t>
            </a:r>
          </a:p>
        </p:txBody>
      </p:sp>
      <p:sp>
        <p:nvSpPr>
          <p:cNvPr id="2" name="Título 1">
            <a:extLst>
              <a:ext uri="{FF2B5EF4-FFF2-40B4-BE49-F238E27FC236}">
                <a16:creationId xmlns:a16="http://schemas.microsoft.com/office/drawing/2014/main" id="{867F333B-7A27-0F24-8C3A-DAE0048D04BD}"/>
              </a:ext>
            </a:extLst>
          </p:cNvPr>
          <p:cNvSpPr>
            <a:spLocks noGrp="1"/>
          </p:cNvSpPr>
          <p:nvPr>
            <p:ph type="title" idx="4294967295"/>
          </p:nvPr>
        </p:nvSpPr>
        <p:spPr>
          <a:xfrm>
            <a:off x="436226" y="54245"/>
            <a:ext cx="11333527" cy="982494"/>
          </a:xfrm>
        </p:spPr>
        <p:txBody>
          <a:bodyPr>
            <a:noAutofit/>
          </a:bodyPr>
          <a:lstStyle/>
          <a:p>
            <a:r>
              <a:rPr lang="es-ES" sz="3400" b="1" dirty="0">
                <a:solidFill>
                  <a:srgbClr val="006600"/>
                </a:solidFill>
              </a:rPr>
              <a:t>OBLIGACIÓN 5 Acceso efectivo de datos al usuario profesional y a terceros autorizados por este</a:t>
            </a:r>
          </a:p>
        </p:txBody>
      </p:sp>
      <p:pic>
        <p:nvPicPr>
          <p:cNvPr id="4" name="Imagen 3" descr="Logotipo&#10;&#10;Descripción generada automáticamente con confianza media">
            <a:extLst>
              <a:ext uri="{FF2B5EF4-FFF2-40B4-BE49-F238E27FC236}">
                <a16:creationId xmlns:a16="http://schemas.microsoft.com/office/drawing/2014/main" id="{84556449-CF56-80CE-72DD-8AC9C624036D}"/>
              </a:ext>
            </a:extLst>
          </p:cNvPr>
          <p:cNvPicPr>
            <a:picLocks noChangeAspect="1"/>
          </p:cNvPicPr>
          <p:nvPr/>
        </p:nvPicPr>
        <p:blipFill>
          <a:blip r:embed="rId2"/>
          <a:stretch>
            <a:fillRect/>
          </a:stretch>
        </p:blipFill>
        <p:spPr>
          <a:xfrm>
            <a:off x="1" y="5875506"/>
            <a:ext cx="1420238" cy="982494"/>
          </a:xfrm>
          <a:prstGeom prst="rect">
            <a:avLst/>
          </a:prstGeom>
        </p:spPr>
      </p:pic>
    </p:spTree>
    <p:extLst>
      <p:ext uri="{BB962C8B-B14F-4D97-AF65-F5344CB8AC3E}">
        <p14:creationId xmlns:p14="http://schemas.microsoft.com/office/powerpoint/2010/main" val="39216871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865A7FEA-BFAE-3BEC-17C9-C0AA72811608}"/>
              </a:ext>
            </a:extLst>
          </p:cNvPr>
          <p:cNvSpPr/>
          <p:nvPr/>
        </p:nvSpPr>
        <p:spPr>
          <a:xfrm>
            <a:off x="0" y="0"/>
            <a:ext cx="12191999" cy="68580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marL="914400" marR="0" lvl="2" indent="0" algn="just" defTabSz="914400" rtl="0" eaLnBrk="1" fontAlgn="auto" latinLnBrk="0" hangingPunct="1">
              <a:lnSpc>
                <a:spcPct val="100000"/>
              </a:lnSpc>
              <a:spcBef>
                <a:spcPts val="0"/>
              </a:spcBef>
              <a:spcAft>
                <a:spcPts val="0"/>
              </a:spcAft>
              <a:buClrTx/>
              <a:buSzTx/>
              <a:buFontTx/>
              <a:buNone/>
              <a:tabLst/>
              <a:defRPr/>
            </a:pPr>
            <a:r>
              <a:rPr lang="es-ES" sz="1400" dirty="0">
                <a:solidFill>
                  <a:schemeClr val="bg1"/>
                </a:solidFill>
                <a:latin typeface="Helvetica Neue"/>
              </a:rPr>
              <a:t>Respecto al cumplimiento del artículo 6(10) de la DMA, los proveedores de servicios digitales han adoptado principalmente un enfoque reactivo. En este sentido, Amazon se comprometió a implementar procesos específicos para agilizar el intercambio de datos, como la utilización de la API de acceso a datos del usuario final en el caso de Amazon, cuando sus herramientas actuales no sean suficientes para proporcionar dicha información.</a:t>
            </a:r>
            <a:endParaRPr kumimoji="0" lang="en-US" sz="1400" b="0" i="0" u="none" strike="noStrike" kern="1200" cap="none" spc="0" normalizeH="0" baseline="0" noProof="0" dirty="0">
              <a:ln>
                <a:noFill/>
              </a:ln>
              <a:solidFill>
                <a:schemeClr val="bg1"/>
              </a:solidFill>
              <a:effectLst/>
              <a:uLnTx/>
              <a:uFillTx/>
              <a:latin typeface="Helvetica Neue"/>
              <a:ea typeface="+mn-ea"/>
              <a:cs typeface="+mn-cs"/>
            </a:endParaRPr>
          </a:p>
          <a:p>
            <a:pPr marL="914400" marR="0" lvl="2" indent="0" algn="just"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Aptos" panose="02110004020202020204"/>
              <a:ea typeface="+mn-ea"/>
              <a:cs typeface="+mn-cs"/>
            </a:endParaRPr>
          </a:p>
          <a:p>
            <a:pPr marL="914400" marR="0" lvl="2" indent="0" algn="just"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 name="Título 1">
            <a:extLst>
              <a:ext uri="{FF2B5EF4-FFF2-40B4-BE49-F238E27FC236}">
                <a16:creationId xmlns:a16="http://schemas.microsoft.com/office/drawing/2014/main" id="{867F333B-7A27-0F24-8C3A-DAE0048D04BD}"/>
              </a:ext>
            </a:extLst>
          </p:cNvPr>
          <p:cNvSpPr>
            <a:spLocks noGrp="1"/>
          </p:cNvSpPr>
          <p:nvPr>
            <p:ph type="title" idx="4294967295"/>
          </p:nvPr>
        </p:nvSpPr>
        <p:spPr>
          <a:xfrm>
            <a:off x="436226" y="323354"/>
            <a:ext cx="11333527" cy="1325563"/>
          </a:xfrm>
        </p:spPr>
        <p:txBody>
          <a:bodyPr/>
          <a:lstStyle/>
          <a:p>
            <a:r>
              <a:rPr lang="es-ES" b="1" dirty="0">
                <a:solidFill>
                  <a:srgbClr val="006600"/>
                </a:solidFill>
              </a:rPr>
              <a:t>VALORACIONES</a:t>
            </a:r>
          </a:p>
        </p:txBody>
      </p:sp>
      <p:pic>
        <p:nvPicPr>
          <p:cNvPr id="4" name="Imagen 3" descr="Logotipo&#10;&#10;Descripción generada automáticamente con confianza media">
            <a:extLst>
              <a:ext uri="{FF2B5EF4-FFF2-40B4-BE49-F238E27FC236}">
                <a16:creationId xmlns:a16="http://schemas.microsoft.com/office/drawing/2014/main" id="{84556449-CF56-80CE-72DD-8AC9C624036D}"/>
              </a:ext>
            </a:extLst>
          </p:cNvPr>
          <p:cNvPicPr>
            <a:picLocks noChangeAspect="1"/>
          </p:cNvPicPr>
          <p:nvPr/>
        </p:nvPicPr>
        <p:blipFill>
          <a:blip r:embed="rId2"/>
          <a:stretch>
            <a:fillRect/>
          </a:stretch>
        </p:blipFill>
        <p:spPr>
          <a:xfrm>
            <a:off x="1" y="5875506"/>
            <a:ext cx="1420238" cy="982494"/>
          </a:xfrm>
          <a:prstGeom prst="rect">
            <a:avLst/>
          </a:prstGeom>
        </p:spPr>
      </p:pic>
    </p:spTree>
    <p:extLst>
      <p:ext uri="{BB962C8B-B14F-4D97-AF65-F5344CB8AC3E}">
        <p14:creationId xmlns:p14="http://schemas.microsoft.com/office/powerpoint/2010/main" val="28292931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865A7FEA-BFAE-3BEC-17C9-C0AA72811608}"/>
              </a:ext>
            </a:extLst>
          </p:cNvPr>
          <p:cNvSpPr/>
          <p:nvPr/>
        </p:nvSpPr>
        <p:spPr>
          <a:xfrm>
            <a:off x="0" y="0"/>
            <a:ext cx="12191999" cy="68580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marL="457200" marR="0" lvl="1" indent="0" algn="just"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Obligación</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portabilidad</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efectiva</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de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los</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datos</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proporcionados</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por</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el</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usuario</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final o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generados</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por</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su</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actividad</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usuario</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final y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terceros</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autorizados</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por</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este</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petición</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de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estos</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y de forma </a:t>
            </a:r>
            <a:r>
              <a:rPr kumimoji="0" lang="en-US" sz="1800" b="1" i="0" u="none" strike="noStrike" kern="1200" cap="none" spc="0" normalizeH="0" baseline="0" noProof="0" dirty="0" err="1">
                <a:ln>
                  <a:noFill/>
                </a:ln>
                <a:solidFill>
                  <a:srgbClr val="006600"/>
                </a:solidFill>
                <a:effectLst/>
                <a:uLnTx/>
                <a:uFillTx/>
                <a:latin typeface="Aptos" panose="02110004020202020204"/>
                <a:ea typeface="+mn-ea"/>
                <a:cs typeface="+mn-cs"/>
              </a:rPr>
              <a:t>gratuita</a:t>
            </a:r>
            <a:r>
              <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rPr>
              <a:t> (art. 6.9 DMA)</a:t>
            </a:r>
          </a:p>
          <a:p>
            <a:pPr marL="914400" marR="0" lvl="2" indent="0" algn="just"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prstClr val="white"/>
                </a:solidFill>
                <a:effectLst/>
                <a:uLnTx/>
                <a:uFillTx/>
                <a:latin typeface="Calibri" panose="020F0502020204030204" pitchFamily="34" charset="0"/>
                <a:ea typeface="+mn-ea"/>
                <a:cs typeface="Times New Roman" panose="02020603050405020304" pitchFamily="18" charset="0"/>
              </a:rPr>
              <a:t>“El guardián de acceso </a:t>
            </a:r>
            <a:r>
              <a:rPr kumimoji="0" lang="es-ES" sz="1200" b="0" i="0" u="none" strike="noStrike" kern="1200" cap="none" spc="0" normalizeH="0" baseline="0" noProof="0" dirty="0">
                <a:ln>
                  <a:noFill/>
                </a:ln>
                <a:solidFill>
                  <a:srgbClr val="006600"/>
                </a:solidFill>
                <a:effectLst/>
                <a:uLnTx/>
                <a:uFillTx/>
                <a:latin typeface="Calibri" panose="020F0502020204030204" pitchFamily="34" charset="0"/>
                <a:ea typeface="+mn-ea"/>
                <a:cs typeface="Times New Roman" panose="02020603050405020304" pitchFamily="18" charset="0"/>
              </a:rPr>
              <a:t>proporcionará</a:t>
            </a:r>
            <a:r>
              <a:rPr kumimoji="0" lang="es-ES" sz="1200" b="0" i="0" u="none" strike="noStrike" kern="1200" cap="none" spc="0" normalizeH="0" baseline="0" noProof="0" dirty="0">
                <a:ln>
                  <a:noFill/>
                </a:ln>
                <a:solidFill>
                  <a:prstClr val="white"/>
                </a:solidFill>
                <a:effectLst/>
                <a:uLnTx/>
                <a:uFillTx/>
                <a:latin typeface="Calibri" panose="020F0502020204030204" pitchFamily="34" charset="0"/>
                <a:ea typeface="+mn-ea"/>
                <a:cs typeface="Times New Roman" panose="02020603050405020304" pitchFamily="18" charset="0"/>
              </a:rPr>
              <a:t> a los usuarios finales y a terceros autorizados por un usuario final, </a:t>
            </a:r>
            <a:r>
              <a:rPr kumimoji="0" lang="es-ES" sz="1200" b="0" i="0" u="none" strike="noStrike" kern="1200" cap="none" spc="0" normalizeH="0" baseline="0" noProof="0" dirty="0">
                <a:ln>
                  <a:noFill/>
                </a:ln>
                <a:solidFill>
                  <a:srgbClr val="006600"/>
                </a:solidFill>
                <a:effectLst>
                  <a:outerShdw blurRad="38100" dist="38100" dir="2700000" algn="tl">
                    <a:srgbClr val="000000">
                      <a:alpha val="43137"/>
                    </a:srgbClr>
                  </a:outerShdw>
                </a:effectLst>
                <a:uLnTx/>
                <a:uFillTx/>
                <a:latin typeface="Calibri" panose="020F0502020204030204" pitchFamily="34" charset="0"/>
                <a:ea typeface="+mn-ea"/>
                <a:cs typeface="Times New Roman" panose="02020603050405020304" pitchFamily="18" charset="0"/>
              </a:rPr>
              <a:t>a petición de estos y de forma gratuita</a:t>
            </a:r>
            <a:r>
              <a:rPr kumimoji="0" lang="es-ES" sz="1200" b="0" i="0" u="none" strike="noStrike" kern="1200" cap="none" spc="0" normalizeH="0" baseline="0" noProof="0" dirty="0">
                <a:ln>
                  <a:noFill/>
                </a:ln>
                <a:solidFill>
                  <a:prstClr val="white"/>
                </a:solidFill>
                <a:effectLst/>
                <a:uLnTx/>
                <a:uFillTx/>
                <a:latin typeface="Calibri" panose="020F0502020204030204" pitchFamily="34" charset="0"/>
                <a:ea typeface="+mn-ea"/>
                <a:cs typeface="Times New Roman" panose="02020603050405020304" pitchFamily="18" charset="0"/>
              </a:rPr>
              <a:t>, </a:t>
            </a:r>
            <a:r>
              <a:rPr kumimoji="0" lang="es-ES" sz="1200" b="0" i="0" u="none" strike="noStrike" kern="1200" cap="none" spc="0" normalizeH="0" baseline="0" noProof="0" dirty="0">
                <a:ln>
                  <a:noFill/>
                </a:ln>
                <a:solidFill>
                  <a:srgbClr val="006600"/>
                </a:solidFill>
                <a:effectLst/>
                <a:uLnTx/>
                <a:uFillTx/>
                <a:latin typeface="Calibri" panose="020F0502020204030204" pitchFamily="34" charset="0"/>
                <a:ea typeface="+mn-ea"/>
                <a:cs typeface="Times New Roman" panose="02020603050405020304" pitchFamily="18" charset="0"/>
              </a:rPr>
              <a:t>la portabilidad efectiva de los datos proporcionados por el usuario final o generados por la actividad del usuario final </a:t>
            </a:r>
            <a:r>
              <a:rPr kumimoji="0" lang="es-ES" sz="1200" b="0" i="0" u="none" strike="noStrike" kern="1200" cap="none" spc="0" normalizeH="0" baseline="0" noProof="0" dirty="0">
                <a:ln>
                  <a:noFill/>
                </a:ln>
                <a:solidFill>
                  <a:prstClr val="white"/>
                </a:solidFill>
                <a:effectLst/>
                <a:uLnTx/>
                <a:uFillTx/>
                <a:latin typeface="Calibri" panose="020F0502020204030204" pitchFamily="34" charset="0"/>
                <a:ea typeface="+mn-ea"/>
                <a:cs typeface="Times New Roman" panose="02020603050405020304" pitchFamily="18" charset="0"/>
              </a:rPr>
              <a:t>en el contexto del uso del servicio básico de plataforma pertinente, por ejemplo proporcionando instrumentos gratuitos para facilitar el ejercicio efectivo de dicha portabilidad de los datos, así como acceso continuo y en tiempo real a tales datos.”.</a:t>
            </a:r>
          </a:p>
          <a:p>
            <a:pPr marL="914400" marR="0" lvl="2" indent="0" algn="just" defTabSz="914400" rtl="0" eaLnBrk="1" fontAlgn="auto" latinLnBrk="0" hangingPunct="1">
              <a:lnSpc>
                <a:spcPct val="100000"/>
              </a:lnSpc>
              <a:spcBef>
                <a:spcPts val="0"/>
              </a:spcBef>
              <a:spcAft>
                <a:spcPts val="0"/>
              </a:spcAft>
              <a:buClrTx/>
              <a:buSzTx/>
              <a:buFontTx/>
              <a:buNone/>
              <a:tabLst/>
              <a:defRPr/>
            </a:pPr>
            <a:endParaRPr kumimoji="0" lang="es-ES" sz="1200" b="1" i="0" u="none" strike="noStrike" kern="1200" cap="none" spc="0" normalizeH="0" baseline="0" noProof="0" dirty="0">
              <a:ln>
                <a:noFill/>
              </a:ln>
              <a:solidFill>
                <a:srgbClr val="006600"/>
              </a:solidFill>
              <a:effectLst/>
              <a:uLnTx/>
              <a:uFillTx/>
              <a:latin typeface="Aptos" panose="02110004020202020204"/>
              <a:ea typeface="+mn-ea"/>
              <a:cs typeface="+mn-cs"/>
            </a:endParaRP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200" b="1" i="0" u="none" strike="noStrike" kern="1200" cap="none" spc="0" normalizeH="0" baseline="0" noProof="0" dirty="0">
                <a:ln>
                  <a:noFill/>
                </a:ln>
                <a:solidFill>
                  <a:srgbClr val="006600"/>
                </a:solidFill>
                <a:effectLst/>
                <a:uLnTx/>
                <a:uFillTx/>
                <a:latin typeface="Aptos" panose="02110004020202020204"/>
                <a:ea typeface="+mn-ea"/>
                <a:cs typeface="+mn-cs"/>
              </a:rPr>
              <a:t>Declaración en Informe</a:t>
            </a: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200" i="0" u="none" strike="noStrike" kern="1200" cap="none" spc="0" normalizeH="0" baseline="0" noProof="0" dirty="0">
                <a:ln>
                  <a:noFill/>
                </a:ln>
                <a:solidFill>
                  <a:schemeClr val="bg1"/>
                </a:solidFill>
                <a:uLnTx/>
                <a:uFillTx/>
                <a:latin typeface="Aptos" panose="02110004020202020204"/>
                <a:ea typeface="+mn-ea"/>
                <a:cs typeface="+mn-cs"/>
              </a:rPr>
              <a:t>“Proporcionamos la portabilidad de datos de dos maneras: (i) </a:t>
            </a:r>
            <a:r>
              <a:rPr kumimoji="0" lang="es-ES" sz="1200" i="0" u="none" strike="noStrike" kern="1200" cap="none" spc="0" normalizeH="0" baseline="0" noProof="0" dirty="0">
                <a:ln>
                  <a:noFill/>
                </a:ln>
                <a:solidFill>
                  <a:srgbClr val="006600"/>
                </a:solidFill>
                <a:effectLst>
                  <a:outerShdw blurRad="38100" dist="38100" dir="2700000" algn="tl">
                    <a:srgbClr val="000000">
                      <a:alpha val="43137"/>
                    </a:srgbClr>
                  </a:outerShdw>
                </a:effectLst>
                <a:uLnTx/>
                <a:uFillTx/>
                <a:latin typeface="Aptos" panose="02110004020202020204"/>
                <a:ea typeface="+mn-ea"/>
                <a:cs typeface="+mn-cs"/>
              </a:rPr>
              <a:t>compartiendo los datos con un tercero autorizado a través de una Interfaz de Programación de Aplicaciones ("API"); </a:t>
            </a:r>
            <a:r>
              <a:rPr kumimoji="0" lang="es-ES" sz="1200" i="0" u="none" strike="noStrike" kern="1200" cap="none" spc="0" normalizeH="0" baseline="0" noProof="0" dirty="0">
                <a:ln>
                  <a:noFill/>
                </a:ln>
                <a:solidFill>
                  <a:schemeClr val="bg1"/>
                </a:solidFill>
                <a:uLnTx/>
                <a:uFillTx/>
                <a:latin typeface="Aptos" panose="02110004020202020204"/>
                <a:ea typeface="+mn-ea"/>
                <a:cs typeface="+mn-cs"/>
              </a:rPr>
              <a:t>y (</a:t>
            </a:r>
            <a:r>
              <a:rPr kumimoji="0" lang="es-ES" sz="1200" i="0" u="none" strike="noStrike" kern="1200" cap="none" spc="0" normalizeH="0" baseline="0" noProof="0" dirty="0" err="1">
                <a:ln>
                  <a:noFill/>
                </a:ln>
                <a:solidFill>
                  <a:schemeClr val="bg1"/>
                </a:solidFill>
                <a:uLnTx/>
                <a:uFillTx/>
                <a:latin typeface="Aptos" panose="02110004020202020204"/>
                <a:ea typeface="+mn-ea"/>
                <a:cs typeface="+mn-cs"/>
              </a:rPr>
              <a:t>ii</a:t>
            </a:r>
            <a:r>
              <a:rPr kumimoji="0" lang="es-ES" sz="1200" i="0" u="none" strike="noStrike" kern="1200" cap="none" spc="0" normalizeH="0" baseline="0" noProof="0" dirty="0">
                <a:ln>
                  <a:noFill/>
                </a:ln>
                <a:solidFill>
                  <a:schemeClr val="bg1"/>
                </a:solidFill>
                <a:uLnTx/>
                <a:uFillTx/>
                <a:latin typeface="Aptos" panose="02110004020202020204"/>
                <a:ea typeface="+mn-ea"/>
                <a:cs typeface="+mn-cs"/>
              </a:rPr>
              <a:t>) </a:t>
            </a:r>
            <a:r>
              <a:rPr kumimoji="0" lang="es-ES" sz="1200" i="0" u="none" strike="noStrike" kern="1200" cap="none" spc="0" normalizeH="0" baseline="0" noProof="0" dirty="0">
                <a:ln>
                  <a:noFill/>
                </a:ln>
                <a:solidFill>
                  <a:srgbClr val="006600"/>
                </a:solidFill>
                <a:effectLst>
                  <a:outerShdw blurRad="38100" dist="38100" dir="2700000" algn="tl">
                    <a:srgbClr val="000000">
                      <a:alpha val="43137"/>
                    </a:srgbClr>
                  </a:outerShdw>
                </a:effectLst>
                <a:uLnTx/>
                <a:uFillTx/>
                <a:latin typeface="Aptos" panose="02110004020202020204"/>
                <a:ea typeface="+mn-ea"/>
                <a:cs typeface="+mn-cs"/>
              </a:rPr>
              <a:t>a través de un portal de descarga de autoservicio de autoservicio al que pueden acceder nuestros clientes (portal "Transfiera sus datos"). </a:t>
            </a:r>
            <a:r>
              <a:rPr kumimoji="0" lang="es-ES" sz="1200" i="0" u="none" strike="noStrike" kern="1200" cap="none" spc="0" normalizeH="0" baseline="0" noProof="0" dirty="0">
                <a:ln>
                  <a:noFill/>
                </a:ln>
                <a:solidFill>
                  <a:schemeClr val="bg1"/>
                </a:solidFill>
                <a:uLnTx/>
                <a:uFillTx/>
                <a:latin typeface="Aptos" panose="02110004020202020204"/>
                <a:ea typeface="+mn-ea"/>
                <a:cs typeface="+mn-cs"/>
              </a:rPr>
              <a:t>“Para cumplir con el artículo 6, apartado 9, del RGPD, permitimos a terceros que estén autorizados a recibir información de los clientes se integren con nuestra nueva API de portabilidad para acceder a los datos autorizados. Los clientes también pueden descargar y compartir directamente conjuntos de datos con terceros”.</a:t>
            </a: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200" b="1" i="0" u="none" strike="noStrike" kern="1200" cap="none" spc="0" normalizeH="0" baseline="0" noProof="0" dirty="0">
                <a:ln>
                  <a:noFill/>
                </a:ln>
                <a:solidFill>
                  <a:srgbClr val="006600"/>
                </a:solidFill>
                <a:uLnTx/>
                <a:uFillTx/>
                <a:latin typeface="Aptos" panose="02110004020202020204"/>
                <a:ea typeface="+mn-ea"/>
                <a:cs typeface="+mn-cs"/>
              </a:rPr>
              <a:t>“Para cumplir con el artículo 6, apartado 9, del RGPD, permitimos a terceros que estén autorizados a recibir información de los clientes se integren con nuestra nueva API de portabilidad para acceder a los datos autorizados. Los clientes también pueden descargar y compartir directamente conjuntos de datos con terceros”</a:t>
            </a:r>
          </a:p>
          <a:p>
            <a:pPr marL="914400" marR="0" lvl="2" indent="0" algn="just" defTabSz="914400" rtl="0" eaLnBrk="1" fontAlgn="auto" latinLnBrk="0" hangingPunct="1">
              <a:lnSpc>
                <a:spcPct val="100000"/>
              </a:lnSpc>
              <a:spcBef>
                <a:spcPts val="0"/>
              </a:spcBef>
              <a:spcAft>
                <a:spcPts val="0"/>
              </a:spcAft>
              <a:buClrTx/>
              <a:buSzTx/>
              <a:buFontTx/>
              <a:buNone/>
              <a:tabLst/>
              <a:defRPr/>
            </a:pPr>
            <a:endParaRPr lang="es-ES" sz="1200" b="1" dirty="0">
              <a:solidFill>
                <a:srgbClr val="006600"/>
              </a:solidFill>
              <a:latin typeface="Aptos" panose="02110004020202020204"/>
            </a:endParaRP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200" b="1" i="0" u="none" strike="noStrike" kern="1200" cap="none" spc="0" normalizeH="0" baseline="0" noProof="0" dirty="0">
                <a:ln>
                  <a:noFill/>
                </a:ln>
                <a:solidFill>
                  <a:srgbClr val="006600"/>
                </a:solidFill>
                <a:effectLst/>
                <a:uLnTx/>
                <a:uFillTx/>
                <a:latin typeface="Aptos" panose="02110004020202020204"/>
                <a:ea typeface="+mn-ea"/>
                <a:cs typeface="+mn-cs"/>
              </a:rPr>
              <a:t>RESULTADO</a:t>
            </a:r>
          </a:p>
          <a:p>
            <a:pPr marL="914400" marR="0" lvl="2" indent="0" algn="just"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a:ln>
                <a:noFill/>
              </a:ln>
              <a:solidFill>
                <a:prstClr val="white"/>
              </a:solidFill>
              <a:effectLst/>
              <a:uLnTx/>
              <a:uFillTx/>
              <a:latin typeface="Aptos" panose="02110004020202020204"/>
              <a:ea typeface="+mn-ea"/>
              <a:cs typeface="+mn-cs"/>
            </a:endParaRPr>
          </a:p>
          <a:p>
            <a:pPr marL="914400" marR="0" lvl="2" indent="0" algn="just" defTabSz="914400" rtl="0" eaLnBrk="1" fontAlgn="auto" latinLnBrk="0" hangingPunct="1">
              <a:lnSpc>
                <a:spcPct val="100000"/>
              </a:lnSpc>
              <a:spcBef>
                <a:spcPts val="0"/>
              </a:spcBef>
              <a:spcAft>
                <a:spcPts val="0"/>
              </a:spcAft>
              <a:buClrTx/>
              <a:buSzTx/>
              <a:buFontTx/>
              <a:buNone/>
              <a:tabLst/>
              <a:defRPr/>
            </a:pPr>
            <a:r>
              <a:rPr kumimoji="0" lang="es-ES" sz="1200" b="1" i="0" u="none" strike="noStrike" kern="1200" cap="none" spc="0" normalizeH="0" baseline="0" noProof="0" dirty="0">
                <a:ln>
                  <a:noFill/>
                </a:ln>
                <a:solidFill>
                  <a:prstClr val="white"/>
                </a:solidFill>
                <a:effectLst/>
                <a:uLnTx/>
                <a:uFillTx/>
                <a:latin typeface="Aptos" panose="02110004020202020204"/>
                <a:ea typeface="+mn-ea"/>
                <a:cs typeface="+mn-cs"/>
              </a:rPr>
              <a:t>Amazon</a:t>
            </a:r>
            <a:r>
              <a:rPr kumimoji="0" lang="es-ES" sz="1200" b="1" i="0" u="none" strike="noStrike" kern="1200" cap="none" spc="0" normalizeH="0" baseline="0" noProof="0" dirty="0">
                <a:ln>
                  <a:noFill/>
                </a:ln>
                <a:solidFill>
                  <a:srgbClr val="006600"/>
                </a:solidFill>
                <a:effectLst/>
                <a:uLnTx/>
                <a:uFillTx/>
                <a:latin typeface="Aptos" panose="02110004020202020204"/>
                <a:ea typeface="+mn-ea"/>
                <a:cs typeface="+mn-cs"/>
              </a:rPr>
              <a:t> </a:t>
            </a:r>
            <a:r>
              <a:rPr lang="es-ES" sz="1200" b="1" dirty="0">
                <a:solidFill>
                  <a:srgbClr val="006600"/>
                </a:solidFill>
                <a:latin typeface="Aptos" panose="02110004020202020204"/>
              </a:rPr>
              <a:t>propone</a:t>
            </a:r>
            <a:r>
              <a:rPr kumimoji="0" lang="es-ES" sz="1200" b="1" i="0" u="none" strike="noStrike" kern="1200" cap="none" spc="0" normalizeH="0" baseline="0" noProof="0" dirty="0">
                <a:ln>
                  <a:noFill/>
                </a:ln>
                <a:solidFill>
                  <a:srgbClr val="006600"/>
                </a:solidFill>
                <a:effectLst/>
                <a:uLnTx/>
                <a:uFillTx/>
                <a:latin typeface="Aptos" panose="02110004020202020204"/>
                <a:ea typeface="+mn-ea"/>
                <a:cs typeface="+mn-cs"/>
              </a:rPr>
              <a:t> </a:t>
            </a:r>
            <a:r>
              <a:rPr kumimoji="0" lang="es-ES" sz="1200" b="1" i="0" u="none" strike="noStrike" kern="1200" cap="none" spc="0" normalizeH="0" baseline="0" noProof="0" dirty="0">
                <a:ln>
                  <a:noFill/>
                </a:ln>
                <a:solidFill>
                  <a:prstClr val="white"/>
                </a:solidFill>
                <a:effectLst/>
                <a:uLnTx/>
                <a:uFillTx/>
                <a:latin typeface="Calibri" panose="020F0502020204030204" pitchFamily="34" charset="0"/>
                <a:ea typeface="+mn-ea"/>
                <a:cs typeface="Times New Roman" panose="02020603050405020304" pitchFamily="18" charset="0"/>
              </a:rPr>
              <a:t>la </a:t>
            </a:r>
            <a:r>
              <a:rPr kumimoji="0" lang="es-ES" sz="1200" b="1" i="0" u="none" strike="noStrike" kern="1200" cap="none" spc="0" normalizeH="0" baseline="0" noProof="0" dirty="0">
                <a:ln>
                  <a:noFill/>
                </a:ln>
                <a:solidFill>
                  <a:srgbClr val="006600"/>
                </a:solidFill>
                <a:effectLst/>
                <a:uLnTx/>
                <a:uFillTx/>
                <a:latin typeface="Calibri" panose="020F0502020204030204" pitchFamily="34" charset="0"/>
                <a:ea typeface="+mn-ea"/>
                <a:cs typeface="Times New Roman" panose="02020603050405020304" pitchFamily="18" charset="0"/>
              </a:rPr>
              <a:t>introducción de una API (Interfaz de Programación de Aplicaciones para Socios Vendedores- API), </a:t>
            </a:r>
            <a:r>
              <a:rPr kumimoji="0" lang="es-ES" sz="1200" i="0" u="none" strike="noStrike" kern="1200" cap="none" spc="0" normalizeH="0" baseline="0" noProof="0" dirty="0">
                <a:ln>
                  <a:noFill/>
                </a:ln>
                <a:solidFill>
                  <a:schemeClr val="bg1"/>
                </a:solidFill>
                <a:effectLst/>
                <a:uLnTx/>
                <a:uFillTx/>
                <a:latin typeface="Calibri" panose="020F0502020204030204" pitchFamily="34" charset="0"/>
                <a:ea typeface="+mn-ea"/>
                <a:cs typeface="Times New Roman" panose="02020603050405020304" pitchFamily="18" charset="0"/>
              </a:rPr>
              <a:t>que permite a los Vendedores y a terceros integrar sus aplicaciones o herramientas para recibir acceso programático a datos y funcionalidades como la gestión de inventarios, gestión de pedidos, precios, pagos e informes</a:t>
            </a:r>
          </a:p>
          <a:p>
            <a:pPr marL="914400" marR="0" lvl="2" indent="0" algn="just" defTabSz="914400" rtl="0" eaLnBrk="1" fontAlgn="auto" latinLnBrk="0" hangingPunct="1">
              <a:lnSpc>
                <a:spcPct val="100000"/>
              </a:lnSpc>
              <a:spcBef>
                <a:spcPts val="0"/>
              </a:spcBef>
              <a:spcAft>
                <a:spcPts val="0"/>
              </a:spcAft>
              <a:buClrTx/>
              <a:buSzTx/>
              <a:buFontTx/>
              <a:buNone/>
              <a:tabLst/>
              <a:defRPr/>
            </a:pPr>
            <a:r>
              <a:rPr lang="es-ES" sz="1200" b="1" dirty="0">
                <a:solidFill>
                  <a:srgbClr val="006600"/>
                </a:solidFill>
                <a:latin typeface="Calibri" panose="020F0502020204030204" pitchFamily="34" charset="0"/>
                <a:cs typeface="Times New Roman" panose="02020603050405020304" pitchFamily="18" charset="0"/>
              </a:rPr>
              <a:t>La API </a:t>
            </a:r>
            <a:r>
              <a:rPr kumimoji="0" lang="es-ES" sz="1200" b="1" i="0" u="none" strike="noStrike" kern="1200" cap="none" spc="0" normalizeH="0" baseline="0" noProof="0" dirty="0">
                <a:ln>
                  <a:noFill/>
                </a:ln>
                <a:solidFill>
                  <a:srgbClr val="006600"/>
                </a:solidFill>
                <a:effectLst/>
                <a:uLnTx/>
                <a:uFillTx/>
                <a:latin typeface="Calibri" panose="020F0502020204030204" pitchFamily="34" charset="0"/>
                <a:ea typeface="+mn-ea"/>
                <a:cs typeface="Times New Roman" panose="02020603050405020304" pitchFamily="18" charset="0"/>
              </a:rPr>
              <a:t>está diseñada para compartir datos con terceros autorizados (API portabilidad) </a:t>
            </a:r>
            <a:r>
              <a:rPr kumimoji="0" lang="es-ES" sz="1200" b="1" i="0" u="none" strike="noStrike" kern="1200" cap="none" spc="0" normalizeH="0" baseline="0" noProof="0" dirty="0">
                <a:ln>
                  <a:noFill/>
                </a:ln>
                <a:solidFill>
                  <a:prstClr val="white"/>
                </a:solidFill>
                <a:effectLst/>
                <a:uLnTx/>
                <a:uFillTx/>
                <a:latin typeface="Calibri" panose="020F0502020204030204" pitchFamily="34" charset="0"/>
                <a:ea typeface="+mn-ea"/>
                <a:cs typeface="Times New Roman" panose="02020603050405020304" pitchFamily="18" charset="0"/>
              </a:rPr>
              <a:t>y un portal de descarga de autoservicio adicional </a:t>
            </a:r>
            <a:r>
              <a:rPr kumimoji="0" lang="es-ES" sz="1200" b="0" i="0" u="none" strike="noStrike" kern="1200" cap="none" spc="0" normalizeH="0" baseline="0" noProof="0" dirty="0">
                <a:ln>
                  <a:noFill/>
                </a:ln>
                <a:solidFill>
                  <a:prstClr val="white"/>
                </a:solidFill>
                <a:effectLst/>
                <a:uLnTx/>
                <a:uFillTx/>
                <a:latin typeface="Calibri" panose="020F0502020204030204" pitchFamily="34" charset="0"/>
                <a:ea typeface="+mn-ea"/>
                <a:cs typeface="Times New Roman" panose="02020603050405020304" pitchFamily="18" charset="0"/>
              </a:rPr>
              <a:t>al que pueden acceder los usuarios finales (el portal “Transfiere/a tus datos”).</a:t>
            </a:r>
          </a:p>
          <a:p>
            <a:pPr marL="914400" marR="0" lvl="2" indent="0" algn="just" defTabSz="914400" rtl="0" eaLnBrk="1" fontAlgn="auto" latinLnBrk="0" hangingPunct="1">
              <a:lnSpc>
                <a:spcPct val="100000"/>
              </a:lnSpc>
              <a:spcBef>
                <a:spcPts val="0"/>
              </a:spcBef>
              <a:spcAft>
                <a:spcPts val="0"/>
              </a:spcAft>
              <a:buClrTx/>
              <a:buSzTx/>
              <a:buFontTx/>
              <a:buNone/>
              <a:tabLst/>
              <a:defRPr/>
            </a:pPr>
            <a:r>
              <a:rPr lang="es-ES" sz="1200" dirty="0">
                <a:solidFill>
                  <a:prstClr val="white"/>
                </a:solidFill>
                <a:latin typeface="Calibri" panose="020F0502020204030204" pitchFamily="34" charset="0"/>
                <a:cs typeface="Times New Roman" panose="02020603050405020304" pitchFamily="18" charset="0"/>
              </a:rPr>
              <a:t>Amazon </a:t>
            </a:r>
            <a:r>
              <a:rPr lang="es-ES" sz="1200" dirty="0">
                <a:solidFill>
                  <a:srgbClr val="006600"/>
                </a:solidFill>
                <a:effectLst>
                  <a:outerShdw blurRad="38100" dist="38100" dir="2700000" algn="tl">
                    <a:srgbClr val="000000">
                      <a:alpha val="43137"/>
                    </a:srgbClr>
                  </a:outerShdw>
                </a:effectLst>
                <a:latin typeface="Calibri" panose="020F0502020204030204" pitchFamily="34" charset="0"/>
                <a:cs typeface="Times New Roman" panose="02020603050405020304" pitchFamily="18" charset="0"/>
              </a:rPr>
              <a:t>ofrece como alternativa,</a:t>
            </a:r>
            <a:r>
              <a:rPr lang="es-ES" sz="1200" dirty="0">
                <a:solidFill>
                  <a:prstClr val="white"/>
                </a:solidFill>
                <a:latin typeface="Calibri" panose="020F0502020204030204" pitchFamily="34" charset="0"/>
                <a:cs typeface="Times New Roman" panose="02020603050405020304" pitchFamily="18" charset="0"/>
              </a:rPr>
              <a:t> a los clientes </a:t>
            </a:r>
            <a:r>
              <a:rPr lang="es-ES" sz="1200" b="1" dirty="0">
                <a:solidFill>
                  <a:srgbClr val="006600"/>
                </a:solidFill>
                <a:latin typeface="Calibri" panose="020F0502020204030204" pitchFamily="34" charset="0"/>
                <a:cs typeface="Times New Roman" panose="02020603050405020304" pitchFamily="18" charset="0"/>
              </a:rPr>
              <a:t>la descarga de una copia de los datos para compartirla con terceros</a:t>
            </a:r>
            <a:r>
              <a:rPr lang="es-ES" sz="1200" dirty="0">
                <a:solidFill>
                  <a:prstClr val="white"/>
                </a:solidFill>
                <a:latin typeface="Calibri" panose="020F0502020204030204" pitchFamily="34" charset="0"/>
                <a:cs typeface="Times New Roman" panose="02020603050405020304" pitchFamily="18" charset="0"/>
              </a:rPr>
              <a:t>, tal como se ilustra en la figura 5 “</a:t>
            </a:r>
            <a:r>
              <a:rPr lang="es-ES" sz="1200" dirty="0" err="1">
                <a:solidFill>
                  <a:prstClr val="white"/>
                </a:solidFill>
                <a:latin typeface="Calibri" panose="020F0502020204030204" pitchFamily="34" charset="0"/>
                <a:cs typeface="Times New Roman" panose="02020603050405020304" pitchFamily="18" charset="0"/>
              </a:rPr>
              <a:t>Customer</a:t>
            </a:r>
            <a:r>
              <a:rPr lang="es-ES" sz="1200" dirty="0">
                <a:solidFill>
                  <a:prstClr val="white"/>
                </a:solidFill>
                <a:latin typeface="Calibri" panose="020F0502020204030204" pitchFamily="34" charset="0"/>
                <a:cs typeface="Times New Roman" panose="02020603050405020304" pitchFamily="18" charset="0"/>
              </a:rPr>
              <a:t> </a:t>
            </a:r>
            <a:r>
              <a:rPr lang="es-ES" sz="1200" dirty="0" err="1">
                <a:solidFill>
                  <a:prstClr val="white"/>
                </a:solidFill>
                <a:latin typeface="Calibri" panose="020F0502020204030204" pitchFamily="34" charset="0"/>
                <a:cs typeface="Times New Roman" panose="02020603050405020304" pitchFamily="18" charset="0"/>
              </a:rPr>
              <a:t>portability</a:t>
            </a:r>
            <a:r>
              <a:rPr lang="es-ES" sz="1200" dirty="0">
                <a:solidFill>
                  <a:prstClr val="white"/>
                </a:solidFill>
                <a:latin typeface="Calibri" panose="020F0502020204030204" pitchFamily="34" charset="0"/>
                <a:cs typeface="Times New Roman" panose="02020603050405020304" pitchFamily="18" charset="0"/>
              </a:rPr>
              <a:t> </a:t>
            </a:r>
            <a:r>
              <a:rPr lang="es-ES" sz="1200" dirty="0" err="1">
                <a:solidFill>
                  <a:prstClr val="white"/>
                </a:solidFill>
                <a:latin typeface="Calibri" panose="020F0502020204030204" pitchFamily="34" charset="0"/>
                <a:cs typeface="Times New Roman" panose="02020603050405020304" pitchFamily="18" charset="0"/>
              </a:rPr>
              <a:t>experience</a:t>
            </a:r>
            <a:r>
              <a:rPr lang="es-ES" sz="1200" dirty="0">
                <a:solidFill>
                  <a:prstClr val="white"/>
                </a:solidFill>
                <a:latin typeface="Calibri" panose="020F0502020204030204" pitchFamily="34" charset="0"/>
                <a:cs typeface="Times New Roman" panose="02020603050405020304" pitchFamily="18" charset="0"/>
              </a:rPr>
              <a:t> </a:t>
            </a:r>
            <a:r>
              <a:rPr lang="es-ES" sz="1200" dirty="0" err="1">
                <a:solidFill>
                  <a:prstClr val="white"/>
                </a:solidFill>
                <a:latin typeface="Calibri" panose="020F0502020204030204" pitchFamily="34" charset="0"/>
                <a:cs typeface="Times New Roman" panose="02020603050405020304" pitchFamily="18" charset="0"/>
              </a:rPr>
              <a:t>via</a:t>
            </a:r>
            <a:r>
              <a:rPr lang="es-ES" sz="1200" dirty="0">
                <a:solidFill>
                  <a:prstClr val="white"/>
                </a:solidFill>
                <a:latin typeface="Calibri" panose="020F0502020204030204" pitchFamily="34" charset="0"/>
                <a:cs typeface="Times New Roman" panose="02020603050405020304" pitchFamily="18" charset="0"/>
              </a:rPr>
              <a:t> </a:t>
            </a:r>
            <a:r>
              <a:rPr lang="es-ES" sz="1200" dirty="0" err="1">
                <a:solidFill>
                  <a:prstClr val="white"/>
                </a:solidFill>
                <a:latin typeface="Calibri" panose="020F0502020204030204" pitchFamily="34" charset="0"/>
                <a:cs typeface="Times New Roman" panose="02020603050405020304" pitchFamily="18" charset="0"/>
              </a:rPr>
              <a:t>the</a:t>
            </a:r>
            <a:r>
              <a:rPr lang="es-ES" sz="1200" dirty="0">
                <a:solidFill>
                  <a:prstClr val="white"/>
                </a:solidFill>
                <a:latin typeface="Calibri" panose="020F0502020204030204" pitchFamily="34" charset="0"/>
                <a:cs typeface="Times New Roman" panose="02020603050405020304" pitchFamily="18" charset="0"/>
              </a:rPr>
              <a:t> Transfer </a:t>
            </a:r>
            <a:r>
              <a:rPr lang="es-ES" sz="1200" dirty="0" err="1">
                <a:solidFill>
                  <a:prstClr val="white"/>
                </a:solidFill>
                <a:latin typeface="Calibri" panose="020F0502020204030204" pitchFamily="34" charset="0"/>
                <a:cs typeface="Times New Roman" panose="02020603050405020304" pitchFamily="18" charset="0"/>
              </a:rPr>
              <a:t>Your</a:t>
            </a:r>
            <a:r>
              <a:rPr lang="es-ES" sz="1200" dirty="0">
                <a:solidFill>
                  <a:prstClr val="white"/>
                </a:solidFill>
                <a:latin typeface="Calibri" panose="020F0502020204030204" pitchFamily="34" charset="0"/>
                <a:cs typeface="Times New Roman" panose="02020603050405020304" pitchFamily="18" charset="0"/>
              </a:rPr>
              <a:t> Data Portal” (página 11 del informe).</a:t>
            </a:r>
          </a:p>
          <a:p>
            <a:pPr marL="914400" marR="0" lvl="2" indent="0" algn="just"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a:ln>
                <a:noFill/>
              </a:ln>
              <a:solidFill>
                <a:prstClr val="white"/>
              </a:solidFill>
              <a:effectLst/>
              <a:uLnTx/>
              <a:uFillTx/>
              <a:latin typeface="Calibri" panose="020F0502020204030204" pitchFamily="34" charset="0"/>
              <a:ea typeface="+mn-ea"/>
              <a:cs typeface="Times New Roman" panose="02020603050405020304" pitchFamily="18" charset="0"/>
            </a:endParaRPr>
          </a:p>
        </p:txBody>
      </p:sp>
      <p:sp>
        <p:nvSpPr>
          <p:cNvPr id="2" name="Título 1">
            <a:extLst>
              <a:ext uri="{FF2B5EF4-FFF2-40B4-BE49-F238E27FC236}">
                <a16:creationId xmlns:a16="http://schemas.microsoft.com/office/drawing/2014/main" id="{867F333B-7A27-0F24-8C3A-DAE0048D04BD}"/>
              </a:ext>
            </a:extLst>
          </p:cNvPr>
          <p:cNvSpPr>
            <a:spLocks noGrp="1"/>
          </p:cNvSpPr>
          <p:nvPr>
            <p:ph type="title" idx="4294967295"/>
          </p:nvPr>
        </p:nvSpPr>
        <p:spPr>
          <a:xfrm>
            <a:off x="436226" y="116238"/>
            <a:ext cx="11333527" cy="914399"/>
          </a:xfrm>
        </p:spPr>
        <p:txBody>
          <a:bodyPr>
            <a:noAutofit/>
          </a:bodyPr>
          <a:lstStyle/>
          <a:p>
            <a:r>
              <a:rPr lang="es-ES" sz="3600" b="1" dirty="0">
                <a:solidFill>
                  <a:srgbClr val="006600"/>
                </a:solidFill>
              </a:rPr>
              <a:t>OBLIGACIÓN 6 Portabilidad efectiva de datos al usuario final y a terceros autorizados por este</a:t>
            </a:r>
          </a:p>
        </p:txBody>
      </p:sp>
      <p:pic>
        <p:nvPicPr>
          <p:cNvPr id="4" name="Imagen 3" descr="Logotipo&#10;&#10;Descripción generada automáticamente con confianza media">
            <a:extLst>
              <a:ext uri="{FF2B5EF4-FFF2-40B4-BE49-F238E27FC236}">
                <a16:creationId xmlns:a16="http://schemas.microsoft.com/office/drawing/2014/main" id="{84556449-CF56-80CE-72DD-8AC9C624036D}"/>
              </a:ext>
            </a:extLst>
          </p:cNvPr>
          <p:cNvPicPr>
            <a:picLocks noChangeAspect="1"/>
          </p:cNvPicPr>
          <p:nvPr/>
        </p:nvPicPr>
        <p:blipFill>
          <a:blip r:embed="rId2"/>
          <a:stretch>
            <a:fillRect/>
          </a:stretch>
        </p:blipFill>
        <p:spPr>
          <a:xfrm>
            <a:off x="1" y="5875506"/>
            <a:ext cx="1420238" cy="982494"/>
          </a:xfrm>
          <a:prstGeom prst="rect">
            <a:avLst/>
          </a:prstGeom>
        </p:spPr>
      </p:pic>
    </p:spTree>
    <p:extLst>
      <p:ext uri="{BB962C8B-B14F-4D97-AF65-F5344CB8AC3E}">
        <p14:creationId xmlns:p14="http://schemas.microsoft.com/office/powerpoint/2010/main" val="29804771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865A7FEA-BFAE-3BEC-17C9-C0AA72811608}"/>
              </a:ext>
            </a:extLst>
          </p:cNvPr>
          <p:cNvSpPr/>
          <p:nvPr/>
        </p:nvSpPr>
        <p:spPr>
          <a:xfrm>
            <a:off x="0" y="0"/>
            <a:ext cx="12191999" cy="68580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marL="457200" marR="0" lvl="1" indent="0" algn="just"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endParaRPr>
          </a:p>
          <a:p>
            <a:pPr marL="457200" marR="0" lvl="1" indent="0" algn="just"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006600"/>
              </a:solidFill>
              <a:effectLst/>
              <a:uLnTx/>
              <a:uFillTx/>
              <a:latin typeface="Aptos" panose="02110004020202020204"/>
              <a:ea typeface="+mn-ea"/>
              <a:cs typeface="+mn-cs"/>
            </a:endParaRPr>
          </a:p>
        </p:txBody>
      </p:sp>
      <p:sp>
        <p:nvSpPr>
          <p:cNvPr id="2" name="Título 1">
            <a:extLst>
              <a:ext uri="{FF2B5EF4-FFF2-40B4-BE49-F238E27FC236}">
                <a16:creationId xmlns:a16="http://schemas.microsoft.com/office/drawing/2014/main" id="{867F333B-7A27-0F24-8C3A-DAE0048D04BD}"/>
              </a:ext>
            </a:extLst>
          </p:cNvPr>
          <p:cNvSpPr>
            <a:spLocks noGrp="1"/>
          </p:cNvSpPr>
          <p:nvPr>
            <p:ph type="title" idx="4294967295"/>
          </p:nvPr>
        </p:nvSpPr>
        <p:spPr>
          <a:xfrm>
            <a:off x="279352" y="2634713"/>
            <a:ext cx="11333527" cy="1717590"/>
          </a:xfrm>
        </p:spPr>
        <p:txBody>
          <a:bodyPr>
            <a:normAutofit fontScale="90000"/>
          </a:bodyPr>
          <a:lstStyle/>
          <a:p>
            <a:pPr algn="ctr"/>
            <a:r>
              <a:rPr lang="es-ES" b="1" dirty="0">
                <a:solidFill>
                  <a:srgbClr val="006600"/>
                </a:solidFill>
              </a:rPr>
              <a:t>¡MUCHAS GRACIAS POR TU ATENCIÓN!</a:t>
            </a:r>
            <a:br>
              <a:rPr lang="es-ES" b="1" dirty="0">
                <a:solidFill>
                  <a:srgbClr val="006600"/>
                </a:solidFill>
              </a:rPr>
            </a:br>
            <a:br>
              <a:rPr lang="es-ES" b="1" dirty="0">
                <a:solidFill>
                  <a:srgbClr val="006600"/>
                </a:solidFill>
              </a:rPr>
            </a:br>
            <a:r>
              <a:rPr lang="es-ES" b="1" dirty="0">
                <a:solidFill>
                  <a:srgbClr val="006600"/>
                </a:solidFill>
              </a:rPr>
              <a:t>irodriguez@der.uned.es</a:t>
            </a:r>
          </a:p>
        </p:txBody>
      </p:sp>
    </p:spTree>
    <p:extLst>
      <p:ext uri="{BB962C8B-B14F-4D97-AF65-F5344CB8AC3E}">
        <p14:creationId xmlns:p14="http://schemas.microsoft.com/office/powerpoint/2010/main" val="2338307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17">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19">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21" name="Rectangle 20">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Rectangle 24">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3D376497-C1EE-126C-6620-527480E9045E}"/>
              </a:ext>
            </a:extLst>
          </p:cNvPr>
          <p:cNvSpPr>
            <a:spLocks noGrp="1"/>
          </p:cNvSpPr>
          <p:nvPr>
            <p:ph type="title"/>
          </p:nvPr>
        </p:nvSpPr>
        <p:spPr>
          <a:xfrm>
            <a:off x="1043631" y="809898"/>
            <a:ext cx="9942716" cy="1554480"/>
          </a:xfrm>
        </p:spPr>
        <p:txBody>
          <a:bodyPr anchor="ctr">
            <a:normAutofit/>
          </a:bodyPr>
          <a:lstStyle/>
          <a:p>
            <a:r>
              <a:rPr lang="es-ES" sz="4800" b="1"/>
              <a:t>INTERMEDIACIÓN EN LÍNEA</a:t>
            </a:r>
          </a:p>
        </p:txBody>
      </p:sp>
      <p:sp>
        <p:nvSpPr>
          <p:cNvPr id="3" name="Marcador de contenido 2">
            <a:extLst>
              <a:ext uri="{FF2B5EF4-FFF2-40B4-BE49-F238E27FC236}">
                <a16:creationId xmlns:a16="http://schemas.microsoft.com/office/drawing/2014/main" id="{9AF368F1-C71C-9B46-DF48-D3A1A79733EB}"/>
              </a:ext>
            </a:extLst>
          </p:cNvPr>
          <p:cNvSpPr>
            <a:spLocks noGrp="1"/>
          </p:cNvSpPr>
          <p:nvPr>
            <p:ph idx="1"/>
          </p:nvPr>
        </p:nvSpPr>
        <p:spPr>
          <a:xfrm>
            <a:off x="1045028" y="3017522"/>
            <a:ext cx="9941319" cy="3124658"/>
          </a:xfrm>
        </p:spPr>
        <p:txBody>
          <a:bodyPr anchor="ctr">
            <a:normAutofit/>
          </a:bodyPr>
          <a:lstStyle/>
          <a:p>
            <a:pPr marL="0" indent="0">
              <a:buNone/>
            </a:pPr>
            <a:r>
              <a:rPr lang="es-ES" sz="2000" b="1" i="0">
                <a:effectLst/>
                <a:latin typeface="verdana" panose="020B0604030504040204" pitchFamily="34" charset="0"/>
              </a:rPr>
              <a:t>Servicio de la sociedad de la información </a:t>
            </a:r>
            <a:r>
              <a:rPr lang="es-ES" sz="2000" b="0" i="0">
                <a:effectLst/>
                <a:latin typeface="verdana" panose="020B0604030504040204" pitchFamily="34" charset="0"/>
              </a:rPr>
              <a:t>que permite a los </a:t>
            </a:r>
            <a:r>
              <a:rPr lang="es-ES" sz="2000" i="0">
                <a:effectLst/>
                <a:latin typeface="verdana" panose="020B0604030504040204" pitchFamily="34" charset="0"/>
              </a:rPr>
              <a:t>usuarios (profesionales) </a:t>
            </a:r>
            <a:r>
              <a:rPr lang="es-ES" sz="2000">
                <a:latin typeface="Verdana" panose="020B0604030504040204" pitchFamily="34" charset="0"/>
                <a:ea typeface="Verdana" panose="020B0604030504040204" pitchFamily="34" charset="0"/>
              </a:rPr>
              <a:t>ofrecer bienes o servicios a los (consumidores), </a:t>
            </a:r>
            <a:r>
              <a:rPr lang="es-ES" sz="2000" b="1">
                <a:latin typeface="Verdana" panose="020B0604030504040204" pitchFamily="34" charset="0"/>
                <a:ea typeface="Verdana" panose="020B0604030504040204" pitchFamily="34" charset="0"/>
              </a:rPr>
              <a:t>con el objetivo de facilitar el inicio de transacciones directas entre dichos usuarios</a:t>
            </a:r>
            <a:r>
              <a:rPr lang="es-ES" sz="2000">
                <a:latin typeface="Verdana" panose="020B0604030504040204" pitchFamily="34" charset="0"/>
                <a:ea typeface="Verdana" panose="020B0604030504040204" pitchFamily="34" charset="0"/>
              </a:rPr>
              <a:t>, con independencia de dónde aquellas concluyan en última instancia y que se prestan sobre la base de relaciones contractuales entre el proveedor de servicios y los usuarios profesionales que ofrecen los bienes o servicios </a:t>
            </a:r>
            <a:r>
              <a:rPr lang="es-ES" sz="2000">
                <a:latin typeface="verdana" panose="020B0604030504040204" pitchFamily="34" charset="0"/>
                <a:ea typeface="Verdana" panose="020B0604030504040204" pitchFamily="34" charset="0"/>
              </a:rPr>
              <a:t>a los consumidores-</a:t>
            </a:r>
            <a:endParaRPr lang="es-ES" sz="2000" b="0" i="0">
              <a:effectLst/>
              <a:latin typeface="verdana" panose="020B0604030504040204" pitchFamily="34" charset="0"/>
            </a:endParaRPr>
          </a:p>
          <a:p>
            <a:pPr marL="0" indent="0">
              <a:buNone/>
            </a:pPr>
            <a:endParaRPr lang="es-ES" sz="2000">
              <a:latin typeface="verdana" panose="020B0604030504040204" pitchFamily="34" charset="0"/>
            </a:endParaRPr>
          </a:p>
          <a:p>
            <a:pPr marL="0" indent="0">
              <a:buNone/>
            </a:pPr>
            <a:r>
              <a:rPr lang="es-ES" sz="2000">
                <a:latin typeface="verdana" panose="020B0604030504040204" pitchFamily="34" charset="0"/>
              </a:rPr>
              <a:t>Art. 2.2) Reglamento (UE) 2019/1150 P2B</a:t>
            </a:r>
            <a:endParaRPr lang="es-ES" sz="2000"/>
          </a:p>
        </p:txBody>
      </p:sp>
      <p:cxnSp>
        <p:nvCxnSpPr>
          <p:cNvPr id="27" name="Straight Connector 26">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4" name="Imagen 3" descr="Logotipo&#10;&#10;Descripción generada automáticamente con confianza media">
            <a:extLst>
              <a:ext uri="{FF2B5EF4-FFF2-40B4-BE49-F238E27FC236}">
                <a16:creationId xmlns:a16="http://schemas.microsoft.com/office/drawing/2014/main" id="{9487FF1F-87DB-1249-5141-E9828827E8B0}"/>
              </a:ext>
            </a:extLst>
          </p:cNvPr>
          <p:cNvPicPr>
            <a:picLocks noChangeAspect="1"/>
          </p:cNvPicPr>
          <p:nvPr/>
        </p:nvPicPr>
        <p:blipFill>
          <a:blip r:embed="rId2"/>
          <a:stretch>
            <a:fillRect/>
          </a:stretch>
        </p:blipFill>
        <p:spPr>
          <a:xfrm>
            <a:off x="1" y="5875506"/>
            <a:ext cx="1420238" cy="982494"/>
          </a:xfrm>
          <a:prstGeom prst="rect">
            <a:avLst/>
          </a:prstGeom>
        </p:spPr>
      </p:pic>
    </p:spTree>
    <p:extLst>
      <p:ext uri="{BB962C8B-B14F-4D97-AF65-F5344CB8AC3E}">
        <p14:creationId xmlns:p14="http://schemas.microsoft.com/office/powerpoint/2010/main" val="25600674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2" name="Freeform: Shape 11">
            <a:extLst>
              <a:ext uri="{FF2B5EF4-FFF2-40B4-BE49-F238E27FC236}">
                <a16:creationId xmlns:a16="http://schemas.microsoft.com/office/drawing/2014/main" id="{DB5B423A-57CC-4C58-AA26-8E2E862B03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5217023" cy="3994777"/>
          </a:xfrm>
          <a:custGeom>
            <a:avLst/>
            <a:gdLst>
              <a:gd name="connsiteX0" fmla="*/ 1945461 w 5217023"/>
              <a:gd name="connsiteY0" fmla="*/ 3787398 h 3994777"/>
              <a:gd name="connsiteX1" fmla="*/ 1942113 w 5217023"/>
              <a:gd name="connsiteY1" fmla="*/ 3790053 h 3994777"/>
              <a:gd name="connsiteX2" fmla="*/ 1946982 w 5217023"/>
              <a:gd name="connsiteY2" fmla="*/ 3787990 h 3994777"/>
              <a:gd name="connsiteX3" fmla="*/ 1945461 w 5217023"/>
              <a:gd name="connsiteY3" fmla="*/ 3787398 h 3994777"/>
              <a:gd name="connsiteX4" fmla="*/ 0 w 5217023"/>
              <a:gd name="connsiteY4" fmla="*/ 0 h 3994777"/>
              <a:gd name="connsiteX5" fmla="*/ 5030958 w 5217023"/>
              <a:gd name="connsiteY5" fmla="*/ 0 h 3994777"/>
              <a:gd name="connsiteX6" fmla="*/ 5046198 w 5217023"/>
              <a:gd name="connsiteY6" fmla="*/ 153449 h 3994777"/>
              <a:gd name="connsiteX7" fmla="*/ 5055729 w 5217023"/>
              <a:gd name="connsiteY7" fmla="*/ 415828 h 3994777"/>
              <a:gd name="connsiteX8" fmla="*/ 4735242 w 5217023"/>
              <a:gd name="connsiteY8" fmla="*/ 1867130 h 3994777"/>
              <a:gd name="connsiteX9" fmla="*/ 3907395 w 5217023"/>
              <a:gd name="connsiteY9" fmla="*/ 2938441 h 3994777"/>
              <a:gd name="connsiteX10" fmla="*/ 3946497 w 5217023"/>
              <a:gd name="connsiteY10" fmla="*/ 2908567 h 3994777"/>
              <a:gd name="connsiteX11" fmla="*/ 4585421 w 5217023"/>
              <a:gd name="connsiteY11" fmla="*/ 2188401 h 3994777"/>
              <a:gd name="connsiteX12" fmla="*/ 5142585 w 5217023"/>
              <a:gd name="connsiteY12" fmla="*/ 276891 h 3994777"/>
              <a:gd name="connsiteX13" fmla="*/ 5121833 w 5217023"/>
              <a:gd name="connsiteY13" fmla="*/ 30208 h 3994777"/>
              <a:gd name="connsiteX14" fmla="*/ 5116229 w 5217023"/>
              <a:gd name="connsiteY14" fmla="*/ 0 h 3994777"/>
              <a:gd name="connsiteX15" fmla="*/ 5184724 w 5217023"/>
              <a:gd name="connsiteY15" fmla="*/ 0 h 3994777"/>
              <a:gd name="connsiteX16" fmla="*/ 5196265 w 5217023"/>
              <a:gd name="connsiteY16" fmla="*/ 66113 h 3994777"/>
              <a:gd name="connsiteX17" fmla="*/ 5058603 w 5217023"/>
              <a:gd name="connsiteY17" fmla="*/ 1368242 h 3994777"/>
              <a:gd name="connsiteX18" fmla="*/ 4096624 w 5217023"/>
              <a:gd name="connsiteY18" fmla="*/ 2870829 h 3994777"/>
              <a:gd name="connsiteX19" fmla="*/ 3833203 w 5217023"/>
              <a:gd name="connsiteY19" fmla="*/ 3092190 h 3994777"/>
              <a:gd name="connsiteX20" fmla="*/ 3536509 w 5217023"/>
              <a:gd name="connsiteY20" fmla="*/ 3297128 h 3994777"/>
              <a:gd name="connsiteX21" fmla="*/ 3148966 w 5217023"/>
              <a:gd name="connsiteY21" fmla="*/ 3485478 h 3994777"/>
              <a:gd name="connsiteX22" fmla="*/ 1860557 w 5217023"/>
              <a:gd name="connsiteY22" fmla="*/ 3880910 h 3994777"/>
              <a:gd name="connsiteX23" fmla="*/ 573715 w 5217023"/>
              <a:gd name="connsiteY23" fmla="*/ 3983764 h 3994777"/>
              <a:gd name="connsiteX24" fmla="*/ 108410 w 5217023"/>
              <a:gd name="connsiteY24" fmla="*/ 3908816 h 3994777"/>
              <a:gd name="connsiteX25" fmla="*/ 0 w 5217023"/>
              <a:gd name="connsiteY25" fmla="*/ 3876793 h 3994777"/>
              <a:gd name="connsiteX26" fmla="*/ 0 w 5217023"/>
              <a:gd name="connsiteY26" fmla="*/ 3802912 h 3994777"/>
              <a:gd name="connsiteX27" fmla="*/ 36975 w 5217023"/>
              <a:gd name="connsiteY27" fmla="*/ 3815954 h 3994777"/>
              <a:gd name="connsiteX28" fmla="*/ 561628 w 5217023"/>
              <a:gd name="connsiteY28" fmla="*/ 3912655 h 3994777"/>
              <a:gd name="connsiteX29" fmla="*/ 1683086 w 5217023"/>
              <a:gd name="connsiteY29" fmla="*/ 3844334 h 3994777"/>
              <a:gd name="connsiteX30" fmla="*/ 1806023 w 5217023"/>
              <a:gd name="connsiteY30" fmla="*/ 3820992 h 3994777"/>
              <a:gd name="connsiteX31" fmla="*/ 1921817 w 5217023"/>
              <a:gd name="connsiteY31" fmla="*/ 3795747 h 3994777"/>
              <a:gd name="connsiteX32" fmla="*/ 1243689 w 5217023"/>
              <a:gd name="connsiteY32" fmla="*/ 3846539 h 3994777"/>
              <a:gd name="connsiteX33" fmla="*/ 62875 w 5217023"/>
              <a:gd name="connsiteY33" fmla="*/ 3668143 h 3994777"/>
              <a:gd name="connsiteX34" fmla="*/ 0 w 5217023"/>
              <a:gd name="connsiteY34" fmla="*/ 3644185 h 3994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217023" h="3994777">
                <a:moveTo>
                  <a:pt x="1945461" y="3787398"/>
                </a:moveTo>
                <a:lnTo>
                  <a:pt x="1942113" y="3790053"/>
                </a:lnTo>
                <a:lnTo>
                  <a:pt x="1946982" y="3787990"/>
                </a:lnTo>
                <a:cubicBezTo>
                  <a:pt x="1946982" y="3787990"/>
                  <a:pt x="1946379" y="3787019"/>
                  <a:pt x="1945461" y="3787398"/>
                </a:cubicBezTo>
                <a:close/>
                <a:moveTo>
                  <a:pt x="0" y="0"/>
                </a:moveTo>
                <a:lnTo>
                  <a:pt x="5030958" y="0"/>
                </a:lnTo>
                <a:lnTo>
                  <a:pt x="5046198" y="153449"/>
                </a:lnTo>
                <a:cubicBezTo>
                  <a:pt x="5052189" y="240558"/>
                  <a:pt x="5055458" y="328007"/>
                  <a:pt x="5055729" y="415828"/>
                </a:cubicBezTo>
                <a:cubicBezTo>
                  <a:pt x="5057604" y="923672"/>
                  <a:pt x="4959210" y="1409054"/>
                  <a:pt x="4735242" y="1867130"/>
                </a:cubicBezTo>
                <a:cubicBezTo>
                  <a:pt x="4533284" y="2280198"/>
                  <a:pt x="4248921" y="2629330"/>
                  <a:pt x="3907395" y="2938441"/>
                </a:cubicBezTo>
                <a:cubicBezTo>
                  <a:pt x="3922498" y="2931535"/>
                  <a:pt x="3935859" y="2921330"/>
                  <a:pt x="3946497" y="2908567"/>
                </a:cubicBezTo>
                <a:cubicBezTo>
                  <a:pt x="4193494" y="2700987"/>
                  <a:pt x="4408756" y="2458364"/>
                  <a:pt x="4585421" y="2188401"/>
                </a:cubicBezTo>
                <a:cubicBezTo>
                  <a:pt x="4967641" y="1608533"/>
                  <a:pt x="5169304" y="975361"/>
                  <a:pt x="5142585" y="276891"/>
                </a:cubicBezTo>
                <a:cubicBezTo>
                  <a:pt x="5139764" y="194215"/>
                  <a:pt x="5132824" y="111888"/>
                  <a:pt x="5121833" y="30208"/>
                </a:cubicBezTo>
                <a:lnTo>
                  <a:pt x="5116229" y="0"/>
                </a:lnTo>
                <a:lnTo>
                  <a:pt x="5184724" y="0"/>
                </a:lnTo>
                <a:lnTo>
                  <a:pt x="5196265" y="66113"/>
                </a:lnTo>
                <a:cubicBezTo>
                  <a:pt x="5249921" y="496647"/>
                  <a:pt x="5197997" y="931171"/>
                  <a:pt x="5058603" y="1368242"/>
                </a:cubicBezTo>
                <a:cubicBezTo>
                  <a:pt x="4872414" y="1953929"/>
                  <a:pt x="4544298" y="2451351"/>
                  <a:pt x="4096624" y="2870829"/>
                </a:cubicBezTo>
                <a:cubicBezTo>
                  <a:pt x="4012832" y="2949426"/>
                  <a:pt x="3924415" y="3022439"/>
                  <a:pt x="3833203" y="3092190"/>
                </a:cubicBezTo>
                <a:cubicBezTo>
                  <a:pt x="3741992" y="3161943"/>
                  <a:pt x="3648667" y="3225510"/>
                  <a:pt x="3536509" y="3297128"/>
                </a:cubicBezTo>
                <a:cubicBezTo>
                  <a:pt x="3427215" y="3372735"/>
                  <a:pt x="3288598" y="3430233"/>
                  <a:pt x="3148966" y="3485478"/>
                </a:cubicBezTo>
                <a:cubicBezTo>
                  <a:pt x="2729930" y="3651299"/>
                  <a:pt x="2302194" y="3788890"/>
                  <a:pt x="1860557" y="3880910"/>
                </a:cubicBezTo>
                <a:cubicBezTo>
                  <a:pt x="1435974" y="3969444"/>
                  <a:pt x="1008052" y="4017957"/>
                  <a:pt x="573715" y="3983764"/>
                </a:cubicBezTo>
                <a:cubicBezTo>
                  <a:pt x="415134" y="3971300"/>
                  <a:pt x="259585" y="3947743"/>
                  <a:pt x="108410" y="3908816"/>
                </a:cubicBezTo>
                <a:lnTo>
                  <a:pt x="0" y="3876793"/>
                </a:lnTo>
                <a:lnTo>
                  <a:pt x="0" y="3802912"/>
                </a:lnTo>
                <a:lnTo>
                  <a:pt x="36975" y="3815954"/>
                </a:lnTo>
                <a:cubicBezTo>
                  <a:pt x="206404" y="3867475"/>
                  <a:pt x="382020" y="3897326"/>
                  <a:pt x="561628" y="3912655"/>
                </a:cubicBezTo>
                <a:cubicBezTo>
                  <a:pt x="938583" y="3944832"/>
                  <a:pt x="1311814" y="3910697"/>
                  <a:pt x="1683086" y="3844334"/>
                </a:cubicBezTo>
                <a:cubicBezTo>
                  <a:pt x="1724123" y="3837151"/>
                  <a:pt x="1765097" y="3829374"/>
                  <a:pt x="1806023" y="3820992"/>
                </a:cubicBezTo>
                <a:cubicBezTo>
                  <a:pt x="1844740" y="3813079"/>
                  <a:pt x="1883218" y="3804161"/>
                  <a:pt x="1921817" y="3795747"/>
                </a:cubicBezTo>
                <a:cubicBezTo>
                  <a:pt x="1697011" y="3826435"/>
                  <a:pt x="1470551" y="3843387"/>
                  <a:pt x="1243689" y="3846539"/>
                </a:cubicBezTo>
                <a:cubicBezTo>
                  <a:pt x="839058" y="3849054"/>
                  <a:pt x="443424" y="3800206"/>
                  <a:pt x="62875" y="3668143"/>
                </a:cubicBezTo>
                <a:lnTo>
                  <a:pt x="0" y="364418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 name="Título 1">
            <a:extLst>
              <a:ext uri="{FF2B5EF4-FFF2-40B4-BE49-F238E27FC236}">
                <a16:creationId xmlns:a16="http://schemas.microsoft.com/office/drawing/2014/main" id="{3D376497-C1EE-126C-6620-527480E9045E}"/>
              </a:ext>
            </a:extLst>
          </p:cNvPr>
          <p:cNvSpPr>
            <a:spLocks noGrp="1"/>
          </p:cNvSpPr>
          <p:nvPr>
            <p:ph type="title"/>
          </p:nvPr>
        </p:nvSpPr>
        <p:spPr>
          <a:xfrm>
            <a:off x="461396" y="541606"/>
            <a:ext cx="3781692" cy="2027227"/>
          </a:xfrm>
        </p:spPr>
        <p:txBody>
          <a:bodyPr anchor="t">
            <a:normAutofit/>
          </a:bodyPr>
          <a:lstStyle/>
          <a:p>
            <a:r>
              <a:rPr lang="es-ES" sz="4600" b="1" dirty="0">
                <a:solidFill>
                  <a:srgbClr val="006600"/>
                </a:solidFill>
              </a:rPr>
              <a:t>NATURALEZA JURÍDICA</a:t>
            </a:r>
          </a:p>
        </p:txBody>
      </p:sp>
      <p:graphicFrame>
        <p:nvGraphicFramePr>
          <p:cNvPr id="6" name="Marcador de contenido 2">
            <a:extLst>
              <a:ext uri="{FF2B5EF4-FFF2-40B4-BE49-F238E27FC236}">
                <a16:creationId xmlns:a16="http://schemas.microsoft.com/office/drawing/2014/main" id="{8AC7EC2E-B399-1E3D-3F8F-428449628A59}"/>
              </a:ext>
            </a:extLst>
          </p:cNvPr>
          <p:cNvGraphicFramePr>
            <a:graphicFrameLocks noGrp="1"/>
          </p:cNvGraphicFramePr>
          <p:nvPr>
            <p:ph idx="1"/>
            <p:extLst>
              <p:ext uri="{D42A27DB-BD31-4B8C-83A1-F6EECF244321}">
                <p14:modId xmlns:p14="http://schemas.microsoft.com/office/powerpoint/2010/main" val="2036478823"/>
              </p:ext>
            </p:extLst>
          </p:nvPr>
        </p:nvGraphicFramePr>
        <p:xfrm>
          <a:off x="3532770" y="357163"/>
          <a:ext cx="5963920" cy="61436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a:extLst>
              <a:ext uri="{FF2B5EF4-FFF2-40B4-BE49-F238E27FC236}">
                <a16:creationId xmlns:a16="http://schemas.microsoft.com/office/drawing/2014/main" id="{3F23A6FE-7604-C8CF-01E7-9D1128457579}"/>
              </a:ext>
            </a:extLst>
          </p:cNvPr>
          <p:cNvSpPr txBox="1"/>
          <p:nvPr/>
        </p:nvSpPr>
        <p:spPr>
          <a:xfrm>
            <a:off x="1154105" y="2087690"/>
            <a:ext cx="2367280" cy="832472"/>
          </a:xfrm>
          <a:prstGeom prst="rect">
            <a:avLst/>
          </a:prstGeom>
          <a:solidFill>
            <a:srgbClr val="FF9900"/>
          </a:solidFill>
        </p:spPr>
        <p:txBody>
          <a:bodyPr wrap="square" rtlCol="0">
            <a:spAutoFit/>
          </a:bodyPr>
          <a:lstStyle/>
          <a:p>
            <a:pPr marL="0" marR="0" lvl="1" indent="0" algn="just" defTabSz="711200" rtl="0" eaLnBrk="1" fontAlgn="auto" latinLnBrk="0" hangingPunct="1">
              <a:lnSpc>
                <a:spcPct val="90000"/>
              </a:lnSpc>
              <a:spcBef>
                <a:spcPct val="0"/>
              </a:spcBef>
              <a:spcAft>
                <a:spcPct val="15000"/>
              </a:spcAft>
              <a:buClrTx/>
              <a:buSzTx/>
              <a:buFontTx/>
              <a:buNone/>
              <a:tabLst/>
              <a:defRPr/>
            </a:pPr>
            <a:r>
              <a:rPr kumimoji="0" lang="es-ES" sz="1600" b="0" i="0" u="none" strike="noStrike" kern="1200" cap="none" spc="0" normalizeH="0" baseline="0" noProof="0" dirty="0">
                <a:ln>
                  <a:noFill/>
                </a:ln>
                <a:solidFill>
                  <a:prstClr val="black"/>
                </a:solidFill>
                <a:effectLst/>
                <a:uLnTx/>
                <a:uFillTx/>
                <a:latin typeface="Aptos" panose="02110004020202020204"/>
                <a:ea typeface="+mn-ea"/>
                <a:cs typeface="+mn-cs"/>
              </a:rPr>
              <a:t>1. Mera transmisión.</a:t>
            </a:r>
          </a:p>
          <a:p>
            <a:pPr marL="0" marR="0" lvl="1" indent="0" algn="just" defTabSz="711200" rtl="0" eaLnBrk="1" fontAlgn="auto" latinLnBrk="0" hangingPunct="1">
              <a:lnSpc>
                <a:spcPct val="90000"/>
              </a:lnSpc>
              <a:spcBef>
                <a:spcPct val="0"/>
              </a:spcBef>
              <a:spcAft>
                <a:spcPct val="15000"/>
              </a:spcAft>
              <a:buClrTx/>
              <a:buSzTx/>
              <a:buFontTx/>
              <a:buNone/>
              <a:tabLst/>
              <a:defRPr/>
            </a:pPr>
            <a:r>
              <a:rPr kumimoji="0" lang="es-ES" sz="1600" b="0" i="0" u="none" strike="noStrike" kern="1200" cap="none" spc="0" normalizeH="0" baseline="0" noProof="0" dirty="0">
                <a:ln>
                  <a:noFill/>
                </a:ln>
                <a:solidFill>
                  <a:prstClr val="black"/>
                </a:solidFill>
                <a:effectLst/>
                <a:uLnTx/>
                <a:uFillTx/>
                <a:latin typeface="Aptos" panose="02110004020202020204"/>
                <a:ea typeface="+mn-ea"/>
                <a:cs typeface="+mn-cs"/>
              </a:rPr>
              <a:t>2. Memoria cache</a:t>
            </a:r>
          </a:p>
          <a:p>
            <a:pPr marL="0" marR="0" lvl="1" indent="0" algn="just" defTabSz="711200" rtl="0" eaLnBrk="1" fontAlgn="auto" latinLnBrk="0" hangingPunct="1">
              <a:lnSpc>
                <a:spcPct val="90000"/>
              </a:lnSpc>
              <a:spcBef>
                <a:spcPct val="0"/>
              </a:spcBef>
              <a:spcAft>
                <a:spcPct val="15000"/>
              </a:spcAft>
              <a:buClrTx/>
              <a:buSzTx/>
              <a:buFontTx/>
              <a:buNone/>
              <a:tabLst/>
              <a:defRPr/>
            </a:pPr>
            <a:r>
              <a:rPr kumimoji="0" lang="es-ES" sz="1600" b="0" i="0" u="none" strike="noStrike" kern="1200" cap="none" spc="0" normalizeH="0" baseline="0" noProof="0" dirty="0">
                <a:ln>
                  <a:noFill/>
                </a:ln>
                <a:solidFill>
                  <a:prstClr val="black"/>
                </a:solidFill>
                <a:effectLst/>
                <a:uLnTx/>
                <a:uFillTx/>
                <a:latin typeface="Aptos" panose="02110004020202020204"/>
                <a:ea typeface="+mn-ea"/>
                <a:cs typeface="+mn-cs"/>
              </a:rPr>
              <a:t>3. Alojamiento de datos</a:t>
            </a:r>
          </a:p>
        </p:txBody>
      </p:sp>
      <p:pic>
        <p:nvPicPr>
          <p:cNvPr id="5" name="Imagen 4" descr="Logotipo&#10;&#10;Descripción generada automáticamente con confianza media">
            <a:extLst>
              <a:ext uri="{FF2B5EF4-FFF2-40B4-BE49-F238E27FC236}">
                <a16:creationId xmlns:a16="http://schemas.microsoft.com/office/drawing/2014/main" id="{7E3BB56B-CAAE-6DA5-02BB-903A46B984DD}"/>
              </a:ext>
            </a:extLst>
          </p:cNvPr>
          <p:cNvPicPr>
            <a:picLocks noChangeAspect="1"/>
          </p:cNvPicPr>
          <p:nvPr/>
        </p:nvPicPr>
        <p:blipFill>
          <a:blip r:embed="rId7"/>
          <a:stretch>
            <a:fillRect/>
          </a:stretch>
        </p:blipFill>
        <p:spPr>
          <a:xfrm>
            <a:off x="1" y="5875506"/>
            <a:ext cx="1420238" cy="982494"/>
          </a:xfrm>
          <a:prstGeom prst="rect">
            <a:avLst/>
          </a:prstGeom>
        </p:spPr>
      </p:pic>
      <p:sp>
        <p:nvSpPr>
          <p:cNvPr id="8" name="Flecha: hacia la izquierda 7">
            <a:extLst>
              <a:ext uri="{FF2B5EF4-FFF2-40B4-BE49-F238E27FC236}">
                <a16:creationId xmlns:a16="http://schemas.microsoft.com/office/drawing/2014/main" id="{293242F4-B6D6-4A97-E95F-2D375935B01D}"/>
              </a:ext>
            </a:extLst>
          </p:cNvPr>
          <p:cNvSpPr/>
          <p:nvPr/>
        </p:nvSpPr>
        <p:spPr>
          <a:xfrm>
            <a:off x="3532769" y="3821785"/>
            <a:ext cx="789081" cy="242317"/>
          </a:xfrm>
          <a:prstGeom prst="leftArrow">
            <a:avLst/>
          </a:prstGeom>
          <a:solidFill>
            <a:srgbClr val="0066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srgbClr val="006600"/>
              </a:solidFill>
              <a:effectLst/>
              <a:uLnTx/>
              <a:uFillTx/>
              <a:latin typeface="Aptos" panose="02110004020202020204"/>
              <a:ea typeface="+mn-ea"/>
              <a:cs typeface="+mn-cs"/>
            </a:endParaRPr>
          </a:p>
        </p:txBody>
      </p:sp>
      <p:sp>
        <p:nvSpPr>
          <p:cNvPr id="9" name="CuadroTexto 8">
            <a:extLst>
              <a:ext uri="{FF2B5EF4-FFF2-40B4-BE49-F238E27FC236}">
                <a16:creationId xmlns:a16="http://schemas.microsoft.com/office/drawing/2014/main" id="{64B77E66-0429-CCCE-9E2E-9BB253F4C497}"/>
              </a:ext>
            </a:extLst>
          </p:cNvPr>
          <p:cNvSpPr txBox="1"/>
          <p:nvPr/>
        </p:nvSpPr>
        <p:spPr>
          <a:xfrm>
            <a:off x="78134" y="3545557"/>
            <a:ext cx="3470064" cy="1201804"/>
          </a:xfrm>
          <a:prstGeom prst="rect">
            <a:avLst/>
          </a:prstGeom>
          <a:solidFill>
            <a:srgbClr val="FF9900"/>
          </a:solidFill>
        </p:spPr>
        <p:txBody>
          <a:bodyPr wrap="square" rtlCol="0">
            <a:spAutoFit/>
          </a:bodyPr>
          <a:lstStyle/>
          <a:p>
            <a:pPr marL="0" marR="0" lvl="1" indent="0" algn="just" defTabSz="711200" rtl="0" eaLnBrk="1" fontAlgn="auto" latinLnBrk="0" hangingPunct="1">
              <a:lnSpc>
                <a:spcPct val="90000"/>
              </a:lnSpc>
              <a:spcBef>
                <a:spcPct val="0"/>
              </a:spcBef>
              <a:spcAft>
                <a:spcPct val="15000"/>
              </a:spcAft>
              <a:buClrTx/>
              <a:buSzTx/>
              <a:buFontTx/>
              <a:buNone/>
              <a:tabLst/>
              <a:defRPr/>
            </a:pPr>
            <a:r>
              <a:rPr kumimoji="0" lang="es-ES" sz="1600" b="0" i="0" u="none" strike="noStrike" kern="1200" cap="none" spc="0" normalizeH="0" baseline="0" noProof="0" dirty="0">
                <a:ln>
                  <a:noFill/>
                </a:ln>
                <a:solidFill>
                  <a:prstClr val="black"/>
                </a:solidFill>
                <a:effectLst/>
                <a:uLnTx/>
                <a:uFillTx/>
                <a:latin typeface="Aptos" panose="02110004020202020204"/>
                <a:ea typeface="+mn-ea"/>
                <a:cs typeface="+mn-cs"/>
              </a:rPr>
              <a:t>“un </a:t>
            </a:r>
            <a:r>
              <a:rPr kumimoji="0" lang="es-ES" sz="1600" b="1" i="0" u="none" strike="noStrike" kern="1200" cap="none" spc="0" normalizeH="0" baseline="0" noProof="0" dirty="0">
                <a:ln>
                  <a:noFill/>
                </a:ln>
                <a:solidFill>
                  <a:srgbClr val="006600"/>
                </a:solidFill>
                <a:effectLst/>
                <a:uLnTx/>
                <a:uFillTx/>
                <a:latin typeface="Aptos" panose="02110004020202020204"/>
                <a:ea typeface="+mn-ea"/>
                <a:cs typeface="+mn-cs"/>
              </a:rPr>
              <a:t>servicio de alojamiento de datos </a:t>
            </a:r>
            <a:r>
              <a:rPr kumimoji="0" lang="es-ES" sz="1600" b="0" i="0" u="none" strike="noStrike" kern="1200" cap="none" spc="0" normalizeH="0" baseline="0" noProof="0" dirty="0">
                <a:ln>
                  <a:noFill/>
                </a:ln>
                <a:solidFill>
                  <a:prstClr val="black"/>
                </a:solidFill>
                <a:effectLst/>
                <a:uLnTx/>
                <a:uFillTx/>
                <a:latin typeface="Aptos" panose="02110004020202020204"/>
                <a:ea typeface="+mn-ea"/>
                <a:cs typeface="+mn-cs"/>
              </a:rPr>
              <a:t>que, a petición de un destinatario del servicio, </a:t>
            </a:r>
            <a:r>
              <a:rPr kumimoji="0" lang="es-ES" sz="1600" b="1" i="0" u="none" strike="noStrike" kern="1200" cap="none" spc="0" normalizeH="0" baseline="0" noProof="0" dirty="0">
                <a:ln>
                  <a:noFill/>
                </a:ln>
                <a:solidFill>
                  <a:srgbClr val="006600"/>
                </a:solidFill>
                <a:effectLst/>
                <a:uLnTx/>
                <a:uFillTx/>
                <a:latin typeface="Aptos" panose="02110004020202020204"/>
                <a:ea typeface="+mn-ea"/>
                <a:cs typeface="+mn-cs"/>
              </a:rPr>
              <a:t>almacena</a:t>
            </a:r>
            <a:r>
              <a:rPr kumimoji="0" lang="es-ES" sz="1600" b="0" i="0" u="none" strike="noStrike" kern="1200" cap="none" spc="0" normalizeH="0" baseline="0" noProof="0" dirty="0">
                <a:ln>
                  <a:noFill/>
                </a:ln>
                <a:solidFill>
                  <a:prstClr val="black"/>
                </a:solidFill>
                <a:effectLst/>
                <a:uLnTx/>
                <a:uFillTx/>
                <a:latin typeface="Aptos" panose="02110004020202020204"/>
                <a:ea typeface="+mn-ea"/>
                <a:cs typeface="+mn-cs"/>
              </a:rPr>
              <a:t> y </a:t>
            </a:r>
            <a:r>
              <a:rPr kumimoji="0" lang="es-ES" sz="1600" b="1" i="0" u="none" strike="noStrike" kern="1200" cap="none" spc="0" normalizeH="0" baseline="0" noProof="0" dirty="0">
                <a:ln>
                  <a:noFill/>
                </a:ln>
                <a:solidFill>
                  <a:srgbClr val="006600"/>
                </a:solidFill>
                <a:effectLst/>
                <a:uLnTx/>
                <a:uFillTx/>
                <a:latin typeface="Aptos" panose="02110004020202020204"/>
                <a:ea typeface="+mn-ea"/>
                <a:cs typeface="+mn-cs"/>
              </a:rPr>
              <a:t>difunde información al público</a:t>
            </a:r>
            <a:r>
              <a:rPr kumimoji="0" lang="es-ES" sz="1600" b="0" i="0" u="none" strike="noStrike" kern="1200" cap="none" spc="0" normalizeH="0" baseline="0" noProof="0" dirty="0">
                <a:ln>
                  <a:noFill/>
                </a:ln>
                <a:solidFill>
                  <a:prstClr val="black"/>
                </a:solidFill>
                <a:effectLst/>
                <a:uLnTx/>
                <a:uFillTx/>
                <a:latin typeface="Aptos" panose="02110004020202020204"/>
                <a:ea typeface="+mn-ea"/>
                <a:cs typeface="+mn-cs"/>
              </a:rPr>
              <a:t>, […]”.</a:t>
            </a:r>
          </a:p>
        </p:txBody>
      </p:sp>
      <p:sp>
        <p:nvSpPr>
          <p:cNvPr id="11" name="Flecha: hacia la izquierda 10">
            <a:extLst>
              <a:ext uri="{FF2B5EF4-FFF2-40B4-BE49-F238E27FC236}">
                <a16:creationId xmlns:a16="http://schemas.microsoft.com/office/drawing/2014/main" id="{6E3A6400-9EC5-D9CE-6E3D-599A522A8468}"/>
              </a:ext>
            </a:extLst>
          </p:cNvPr>
          <p:cNvSpPr/>
          <p:nvPr/>
        </p:nvSpPr>
        <p:spPr>
          <a:xfrm>
            <a:off x="3525180" y="2193876"/>
            <a:ext cx="789081" cy="242317"/>
          </a:xfrm>
          <a:prstGeom prst="leftArrow">
            <a:avLst/>
          </a:prstGeom>
          <a:solidFill>
            <a:srgbClr val="0066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srgbClr val="006600"/>
              </a:solidFill>
              <a:effectLst/>
              <a:uLnTx/>
              <a:uFillTx/>
              <a:latin typeface="Aptos" panose="02110004020202020204"/>
              <a:ea typeface="+mn-ea"/>
              <a:cs typeface="+mn-cs"/>
            </a:endParaRPr>
          </a:p>
        </p:txBody>
      </p:sp>
      <p:sp>
        <p:nvSpPr>
          <p:cNvPr id="15" name="CuadroTexto 14">
            <a:extLst>
              <a:ext uri="{FF2B5EF4-FFF2-40B4-BE49-F238E27FC236}">
                <a16:creationId xmlns:a16="http://schemas.microsoft.com/office/drawing/2014/main" id="{84B1A337-9951-38B0-B73B-59953B5FBE34}"/>
              </a:ext>
            </a:extLst>
          </p:cNvPr>
          <p:cNvSpPr txBox="1"/>
          <p:nvPr/>
        </p:nvSpPr>
        <p:spPr>
          <a:xfrm>
            <a:off x="9056318" y="3699747"/>
            <a:ext cx="3153726" cy="2733056"/>
          </a:xfrm>
          <a:prstGeom prst="rect">
            <a:avLst/>
          </a:prstGeom>
          <a:solidFill>
            <a:srgbClr val="FF9900"/>
          </a:solidFill>
        </p:spPr>
        <p:txBody>
          <a:bodyPr wrap="square" rtlCol="0">
            <a:spAutoFit/>
          </a:bodyPr>
          <a:lstStyle/>
          <a:p>
            <a:pPr marL="342900" marR="0" lvl="1" indent="-342900" algn="just" defTabSz="711200" rtl="0" eaLnBrk="1" fontAlgn="auto" latinLnBrk="0" hangingPunct="1">
              <a:lnSpc>
                <a:spcPct val="90000"/>
              </a:lnSpc>
              <a:spcBef>
                <a:spcPct val="0"/>
              </a:spcBef>
              <a:spcAft>
                <a:spcPct val="15000"/>
              </a:spcAft>
              <a:buClrTx/>
              <a:buSzTx/>
              <a:buFontTx/>
              <a:buAutoNum type="arabicPeriod"/>
              <a:tabLst/>
              <a:defRPr/>
            </a:pPr>
            <a:r>
              <a:rPr kumimoji="0" lang="es-ES" sz="1100" b="0" i="0" u="none" strike="noStrike" kern="1200" cap="none" spc="0" normalizeH="0" baseline="0" noProof="0" dirty="0">
                <a:ln>
                  <a:noFill/>
                </a:ln>
                <a:solidFill>
                  <a:srgbClr val="000000"/>
                </a:solidFill>
                <a:effectLst/>
                <a:uLnTx/>
                <a:uFillTx/>
                <a:latin typeface="verdana" panose="020B0604030504040204" pitchFamily="34" charset="0"/>
                <a:ea typeface="+mn-ea"/>
                <a:cs typeface="+mn-cs"/>
              </a:rPr>
              <a:t>constituyen servicios de la sociedad de la información. </a:t>
            </a:r>
          </a:p>
          <a:p>
            <a:pPr marL="342900" marR="0" lvl="1" indent="-342900" algn="just" defTabSz="711200" rtl="0" eaLnBrk="1" fontAlgn="auto" latinLnBrk="0" hangingPunct="1">
              <a:lnSpc>
                <a:spcPct val="90000"/>
              </a:lnSpc>
              <a:spcBef>
                <a:spcPct val="0"/>
              </a:spcBef>
              <a:spcAft>
                <a:spcPct val="15000"/>
              </a:spcAft>
              <a:buClrTx/>
              <a:buSzTx/>
              <a:buFontTx/>
              <a:buAutoNum type="arabicPeriod"/>
              <a:tabLst/>
              <a:defRPr/>
            </a:pPr>
            <a:r>
              <a:rPr kumimoji="0" lang="es-ES" sz="1100" b="0" i="0" u="none" strike="noStrike" kern="1200" cap="none" spc="0" normalizeH="0" baseline="0" noProof="0" dirty="0">
                <a:ln>
                  <a:noFill/>
                </a:ln>
                <a:solidFill>
                  <a:srgbClr val="000000"/>
                </a:solidFill>
                <a:effectLst/>
                <a:uLnTx/>
                <a:uFillTx/>
                <a:latin typeface="verdana" panose="020B0604030504040204" pitchFamily="34" charset="0"/>
                <a:ea typeface="+mn-ea"/>
                <a:cs typeface="+mn-cs"/>
              </a:rPr>
              <a:t>permiten a los usuarios profesionales ofrecer bienes o servicios a los consumidores, con el objetivo de facilitar el </a:t>
            </a:r>
            <a:r>
              <a:rPr kumimoji="0" lang="es-ES" sz="1100" b="1" i="0" u="none" strike="noStrike" kern="1200" cap="none" spc="0" normalizeH="0" baseline="0" noProof="0" dirty="0">
                <a:ln>
                  <a:noFill/>
                </a:ln>
                <a:solidFill>
                  <a:srgbClr val="006600"/>
                </a:solidFill>
                <a:effectLst/>
                <a:uLnTx/>
                <a:uFillTx/>
                <a:latin typeface="verdana" panose="020B0604030504040204" pitchFamily="34" charset="0"/>
                <a:ea typeface="+mn-ea"/>
                <a:cs typeface="+mn-cs"/>
              </a:rPr>
              <a:t>inicio de transacciones </a:t>
            </a:r>
            <a:r>
              <a:rPr kumimoji="0" lang="es-ES" sz="1100" b="0" i="0" u="none" strike="noStrike" kern="1200" cap="none" spc="0" normalizeH="0" baseline="0" noProof="0" dirty="0">
                <a:ln>
                  <a:noFill/>
                </a:ln>
                <a:solidFill>
                  <a:srgbClr val="000000"/>
                </a:solidFill>
                <a:effectLst/>
                <a:uLnTx/>
                <a:uFillTx/>
                <a:latin typeface="verdana" panose="020B0604030504040204" pitchFamily="34" charset="0"/>
                <a:ea typeface="+mn-ea"/>
                <a:cs typeface="+mn-cs"/>
              </a:rPr>
              <a:t>directas entre dichos usuarios profesionales y consumidores, con independencia de dónde aquellas concluyan en última instancia. </a:t>
            </a:r>
          </a:p>
          <a:p>
            <a:pPr marL="342900" marR="0" lvl="1" indent="-342900" algn="just" defTabSz="711200" rtl="0" eaLnBrk="1" fontAlgn="auto" latinLnBrk="0" hangingPunct="1">
              <a:lnSpc>
                <a:spcPct val="90000"/>
              </a:lnSpc>
              <a:spcBef>
                <a:spcPct val="0"/>
              </a:spcBef>
              <a:spcAft>
                <a:spcPct val="15000"/>
              </a:spcAft>
              <a:buClrTx/>
              <a:buSzTx/>
              <a:buFontTx/>
              <a:buAutoNum type="arabicPeriod"/>
              <a:tabLst/>
              <a:defRPr/>
            </a:pPr>
            <a:r>
              <a:rPr kumimoji="0" lang="es-ES" sz="1100" b="0" i="0" u="none" strike="noStrike" kern="1200" cap="none" spc="0" normalizeH="0" baseline="0" noProof="0" dirty="0">
                <a:ln>
                  <a:noFill/>
                </a:ln>
                <a:solidFill>
                  <a:srgbClr val="000000"/>
                </a:solidFill>
                <a:effectLst/>
                <a:uLnTx/>
                <a:uFillTx/>
                <a:latin typeface="verdana" panose="020B0604030504040204" pitchFamily="34" charset="0"/>
                <a:ea typeface="+mn-ea"/>
                <a:cs typeface="+mn-cs"/>
              </a:rPr>
              <a:t>se prestan a los usuarios profesionales sobre la base de </a:t>
            </a:r>
            <a:r>
              <a:rPr kumimoji="0" lang="es-ES" sz="1100" b="1" i="0" u="none" strike="noStrike" kern="1200" cap="none" spc="0" normalizeH="0" baseline="0" noProof="0" dirty="0">
                <a:ln>
                  <a:noFill/>
                </a:ln>
                <a:solidFill>
                  <a:srgbClr val="006600"/>
                </a:solidFill>
                <a:effectLst/>
                <a:uLnTx/>
                <a:uFillTx/>
                <a:latin typeface="verdana" panose="020B0604030504040204" pitchFamily="34" charset="0"/>
                <a:ea typeface="+mn-ea"/>
                <a:cs typeface="+mn-cs"/>
              </a:rPr>
              <a:t>relaciones contractuales </a:t>
            </a:r>
            <a:r>
              <a:rPr kumimoji="0" lang="es-ES" sz="1100" b="0" i="0" u="none" strike="noStrike" kern="1200" cap="none" spc="0" normalizeH="0" baseline="0" noProof="0" dirty="0">
                <a:ln>
                  <a:noFill/>
                </a:ln>
                <a:solidFill>
                  <a:srgbClr val="000000"/>
                </a:solidFill>
                <a:effectLst/>
                <a:uLnTx/>
                <a:uFillTx/>
                <a:latin typeface="verdana" panose="020B0604030504040204" pitchFamily="34" charset="0"/>
                <a:ea typeface="+mn-ea"/>
                <a:cs typeface="+mn-cs"/>
              </a:rPr>
              <a:t>entre el proveedor de los servicios y los usuarios profesionales que ofrecen los bienes o servicios a los consumidores.</a:t>
            </a:r>
            <a:endParaRPr kumimoji="0" lang="es-ES" sz="11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23" name="CuadroTexto 22">
            <a:extLst>
              <a:ext uri="{FF2B5EF4-FFF2-40B4-BE49-F238E27FC236}">
                <a16:creationId xmlns:a16="http://schemas.microsoft.com/office/drawing/2014/main" id="{3B2632F3-AFB8-351A-1FE3-EC13A1AECAF0}"/>
              </a:ext>
            </a:extLst>
          </p:cNvPr>
          <p:cNvSpPr txBox="1"/>
          <p:nvPr/>
        </p:nvSpPr>
        <p:spPr>
          <a:xfrm>
            <a:off x="9056317" y="2072746"/>
            <a:ext cx="3075523" cy="757130"/>
          </a:xfrm>
          <a:prstGeom prst="rect">
            <a:avLst/>
          </a:prstGeom>
          <a:solidFill>
            <a:srgbClr val="FF9900"/>
          </a:solidFill>
        </p:spPr>
        <p:txBody>
          <a:bodyPr wrap="square" rtlCol="0">
            <a:spAutoFit/>
          </a:bodyPr>
          <a:lstStyle/>
          <a:p>
            <a:pPr marL="0" marR="0" lvl="1" indent="0" algn="just" defTabSz="711200" rtl="0" eaLnBrk="1" fontAlgn="auto" latinLnBrk="0" hangingPunct="1">
              <a:lnSpc>
                <a:spcPct val="90000"/>
              </a:lnSpc>
              <a:spcBef>
                <a:spcPct val="0"/>
              </a:spcBef>
              <a:spcAft>
                <a:spcPct val="15000"/>
              </a:spcAft>
              <a:buClrTx/>
              <a:buSzTx/>
              <a:buFontTx/>
              <a:buNone/>
              <a:tabLst/>
              <a:defRPr/>
            </a:pPr>
            <a:r>
              <a:rPr kumimoji="0" lang="es-ES" sz="1600" b="0" i="0" u="none" strike="noStrike" kern="1200" cap="none" spc="0" normalizeH="0" baseline="0" noProof="0" dirty="0">
                <a:ln>
                  <a:noFill/>
                </a:ln>
                <a:solidFill>
                  <a:prstClr val="black"/>
                </a:solidFill>
                <a:effectLst/>
                <a:uLnTx/>
                <a:uFillTx/>
                <a:latin typeface="Aptos" panose="02110004020202020204"/>
                <a:ea typeface="+mn-ea"/>
                <a:cs typeface="+mn-cs"/>
              </a:rPr>
              <a:t>“</a:t>
            </a:r>
            <a:r>
              <a:rPr kumimoji="0" lang="es-ES" sz="1600" b="0" i="0" u="none" strike="noStrike" kern="1200" cap="none" spc="0" normalizeH="0" baseline="0" noProof="0" dirty="0">
                <a:ln>
                  <a:noFill/>
                </a:ln>
                <a:solidFill>
                  <a:srgbClr val="333333"/>
                </a:solidFill>
                <a:effectLst/>
                <a:uLnTx/>
                <a:uFillTx/>
                <a:latin typeface="Times New Roman" panose="02020603050405020304" pitchFamily="18" charset="0"/>
                <a:ea typeface="+mn-ea"/>
                <a:cs typeface="+mn-cs"/>
              </a:rPr>
              <a:t>almacenar datos facilitados por el destinatario del servicio y a petición de este</a:t>
            </a:r>
            <a:endParaRPr kumimoji="0" lang="es-ES" sz="16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22" name="Flecha: hacia la izquierda 21">
            <a:extLst>
              <a:ext uri="{FF2B5EF4-FFF2-40B4-BE49-F238E27FC236}">
                <a16:creationId xmlns:a16="http://schemas.microsoft.com/office/drawing/2014/main" id="{BD8855FA-DB69-0761-CD0D-7D030B26B178}"/>
              </a:ext>
            </a:extLst>
          </p:cNvPr>
          <p:cNvSpPr/>
          <p:nvPr/>
        </p:nvSpPr>
        <p:spPr>
          <a:xfrm rot="10800000">
            <a:off x="8671660" y="2092401"/>
            <a:ext cx="394540" cy="302579"/>
          </a:xfrm>
          <a:prstGeom prst="leftArrow">
            <a:avLst/>
          </a:prstGeom>
          <a:solidFill>
            <a:srgbClr val="0066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srgbClr val="006600"/>
              </a:solidFill>
              <a:effectLst/>
              <a:uLnTx/>
              <a:uFillTx/>
              <a:latin typeface="Aptos" panose="02110004020202020204"/>
              <a:ea typeface="+mn-ea"/>
              <a:cs typeface="+mn-cs"/>
            </a:endParaRPr>
          </a:p>
        </p:txBody>
      </p:sp>
      <p:sp>
        <p:nvSpPr>
          <p:cNvPr id="25" name="Flecha: hacia la izquierda 24">
            <a:extLst>
              <a:ext uri="{FF2B5EF4-FFF2-40B4-BE49-F238E27FC236}">
                <a16:creationId xmlns:a16="http://schemas.microsoft.com/office/drawing/2014/main" id="{1E1BA3B8-7873-8952-197A-0800BA2F7726}"/>
              </a:ext>
            </a:extLst>
          </p:cNvPr>
          <p:cNvSpPr/>
          <p:nvPr/>
        </p:nvSpPr>
        <p:spPr>
          <a:xfrm rot="10800000">
            <a:off x="8671660" y="762518"/>
            <a:ext cx="394540" cy="302579"/>
          </a:xfrm>
          <a:prstGeom prst="leftArrow">
            <a:avLst/>
          </a:prstGeom>
          <a:solidFill>
            <a:srgbClr val="0066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srgbClr val="006600"/>
              </a:solidFill>
              <a:effectLst/>
              <a:uLnTx/>
              <a:uFillTx/>
              <a:latin typeface="Aptos" panose="02110004020202020204"/>
              <a:ea typeface="+mn-ea"/>
              <a:cs typeface="+mn-cs"/>
            </a:endParaRPr>
          </a:p>
        </p:txBody>
      </p:sp>
      <p:sp>
        <p:nvSpPr>
          <p:cNvPr id="26" name="Flecha: hacia la izquierda 25">
            <a:extLst>
              <a:ext uri="{FF2B5EF4-FFF2-40B4-BE49-F238E27FC236}">
                <a16:creationId xmlns:a16="http://schemas.microsoft.com/office/drawing/2014/main" id="{1F03F3A2-F592-E35A-127F-35639FEA14FC}"/>
              </a:ext>
            </a:extLst>
          </p:cNvPr>
          <p:cNvSpPr/>
          <p:nvPr/>
        </p:nvSpPr>
        <p:spPr>
          <a:xfrm rot="10800000">
            <a:off x="8671660" y="3804865"/>
            <a:ext cx="394540" cy="302579"/>
          </a:xfrm>
          <a:prstGeom prst="leftArrow">
            <a:avLst/>
          </a:prstGeom>
          <a:solidFill>
            <a:srgbClr val="0066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srgbClr val="006600"/>
              </a:solidFill>
              <a:effectLst/>
              <a:uLnTx/>
              <a:uFillTx/>
              <a:latin typeface="Aptos" panose="02110004020202020204"/>
              <a:ea typeface="+mn-ea"/>
              <a:cs typeface="+mn-cs"/>
            </a:endParaRPr>
          </a:p>
        </p:txBody>
      </p:sp>
      <p:sp>
        <p:nvSpPr>
          <p:cNvPr id="27" name="CuadroTexto 26">
            <a:extLst>
              <a:ext uri="{FF2B5EF4-FFF2-40B4-BE49-F238E27FC236}">
                <a16:creationId xmlns:a16="http://schemas.microsoft.com/office/drawing/2014/main" id="{B58766EB-25A7-35D9-A0A7-3477402D1849}"/>
              </a:ext>
            </a:extLst>
          </p:cNvPr>
          <p:cNvSpPr txBox="1"/>
          <p:nvPr/>
        </p:nvSpPr>
        <p:spPr>
          <a:xfrm>
            <a:off x="9056316" y="340627"/>
            <a:ext cx="3075523" cy="1200329"/>
          </a:xfrm>
          <a:prstGeom prst="rect">
            <a:avLst/>
          </a:prstGeom>
          <a:solidFill>
            <a:srgbClr val="FF9900"/>
          </a:solidFill>
        </p:spPr>
        <p:txBody>
          <a:bodyPr wrap="square" rtlCol="0">
            <a:spAutoFit/>
          </a:bodyPr>
          <a:lstStyle/>
          <a:p>
            <a:pPr marL="0" marR="0" lvl="1" indent="0" algn="just" defTabSz="711200" rtl="0" eaLnBrk="1" fontAlgn="auto" latinLnBrk="0" hangingPunct="1">
              <a:lnSpc>
                <a:spcPct val="90000"/>
              </a:lnSpc>
              <a:spcBef>
                <a:spcPct val="0"/>
              </a:spcBef>
              <a:spcAft>
                <a:spcPct val="15000"/>
              </a:spcAft>
              <a:buClrTx/>
              <a:buSzTx/>
              <a:buFontTx/>
              <a:buNone/>
              <a:tabLst/>
              <a:defRPr/>
            </a:pPr>
            <a:r>
              <a:rPr kumimoji="0" lang="es-ES" sz="1600" b="0" i="0" u="none" strike="noStrike" kern="1200" cap="none" spc="0" normalizeH="0" baseline="0" noProof="0" dirty="0">
                <a:ln>
                  <a:noFill/>
                </a:ln>
                <a:solidFill>
                  <a:prstClr val="black"/>
                </a:solidFill>
                <a:effectLst/>
                <a:uLnTx/>
                <a:uFillTx/>
                <a:latin typeface="Aptos" panose="02110004020202020204"/>
                <a:ea typeface="+mn-ea"/>
                <a:cs typeface="+mn-cs"/>
              </a:rPr>
              <a:t>“</a:t>
            </a:r>
            <a:r>
              <a:rPr kumimoji="0" lang="es-ES" sz="1600" b="0" i="0" u="none" strike="noStrike" kern="1200" cap="none" spc="0" normalizeH="0" baseline="0" noProof="0" dirty="0">
                <a:ln>
                  <a:noFill/>
                </a:ln>
                <a:solidFill>
                  <a:srgbClr val="333333"/>
                </a:solidFill>
                <a:effectLst/>
                <a:uLnTx/>
                <a:uFillTx/>
                <a:latin typeface="Times New Roman" panose="02020603050405020304" pitchFamily="18" charset="0"/>
                <a:ea typeface="+mn-ea"/>
                <a:cs typeface="+mn-cs"/>
              </a:rPr>
              <a:t>todo servicio prestado normalmente a cambio de una remuneración, a distancia, por vía electrónica y a petición individual de un destinatario de servicios”.</a:t>
            </a:r>
          </a:p>
        </p:txBody>
      </p:sp>
    </p:spTree>
    <p:extLst>
      <p:ext uri="{BB962C8B-B14F-4D97-AF65-F5344CB8AC3E}">
        <p14:creationId xmlns:p14="http://schemas.microsoft.com/office/powerpoint/2010/main" val="36074160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1AB0BCA-6B8E-CDF4-1309-18C04D8B9D94}"/>
            </a:ext>
          </a:extLst>
        </p:cNvPr>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56E9B3E6-E277-4D68-BA48-9CB43FFBD6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22" name="Rectangle 21">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Rectangle 25">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0E0C6CD6-9A20-1B03-5DB4-0F05E28030DF}"/>
              </a:ext>
            </a:extLst>
          </p:cNvPr>
          <p:cNvSpPr>
            <a:spLocks noGrp="1"/>
          </p:cNvSpPr>
          <p:nvPr>
            <p:ph type="title"/>
          </p:nvPr>
        </p:nvSpPr>
        <p:spPr>
          <a:xfrm>
            <a:off x="1043631" y="809898"/>
            <a:ext cx="10173010" cy="1554480"/>
          </a:xfrm>
        </p:spPr>
        <p:txBody>
          <a:bodyPr anchor="ctr">
            <a:normAutofit/>
          </a:bodyPr>
          <a:lstStyle/>
          <a:p>
            <a:r>
              <a:rPr lang="es-ES" sz="4800" b="1"/>
              <a:t>MARKETPLACE (I)</a:t>
            </a:r>
          </a:p>
        </p:txBody>
      </p:sp>
      <p:cxnSp>
        <p:nvCxnSpPr>
          <p:cNvPr id="28" name="Straight Connector 27">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4" name="Imagen 3" descr="Logotipo&#10;&#10;Descripción generada automáticamente con confianza media">
            <a:extLst>
              <a:ext uri="{FF2B5EF4-FFF2-40B4-BE49-F238E27FC236}">
                <a16:creationId xmlns:a16="http://schemas.microsoft.com/office/drawing/2014/main" id="{3DD8E6C0-F058-8194-96E1-07099BF0E3D6}"/>
              </a:ext>
            </a:extLst>
          </p:cNvPr>
          <p:cNvPicPr>
            <a:picLocks noChangeAspect="1"/>
          </p:cNvPicPr>
          <p:nvPr/>
        </p:nvPicPr>
        <p:blipFill>
          <a:blip r:embed="rId2"/>
          <a:stretch>
            <a:fillRect/>
          </a:stretch>
        </p:blipFill>
        <p:spPr>
          <a:xfrm>
            <a:off x="1" y="5875506"/>
            <a:ext cx="1420238" cy="982494"/>
          </a:xfrm>
          <a:prstGeom prst="rect">
            <a:avLst/>
          </a:prstGeom>
        </p:spPr>
      </p:pic>
      <p:graphicFrame>
        <p:nvGraphicFramePr>
          <p:cNvPr id="15" name="Marcador de contenido 2">
            <a:extLst>
              <a:ext uri="{FF2B5EF4-FFF2-40B4-BE49-F238E27FC236}">
                <a16:creationId xmlns:a16="http://schemas.microsoft.com/office/drawing/2014/main" id="{41712CCF-7D12-9FA7-449A-828EEA11085F}"/>
              </a:ext>
            </a:extLst>
          </p:cNvPr>
          <p:cNvGraphicFramePr>
            <a:graphicFrameLocks noGrp="1"/>
          </p:cNvGraphicFramePr>
          <p:nvPr>
            <p:ph idx="1"/>
            <p:extLst>
              <p:ext uri="{D42A27DB-BD31-4B8C-83A1-F6EECF244321}">
                <p14:modId xmlns:p14="http://schemas.microsoft.com/office/powerpoint/2010/main" val="229000483"/>
              </p:ext>
            </p:extLst>
          </p:nvPr>
        </p:nvGraphicFramePr>
        <p:xfrm>
          <a:off x="904602" y="3017519"/>
          <a:ext cx="10378440" cy="32099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574880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1AB0BCA-6B8E-CDF4-1309-18C04D8B9D94}"/>
            </a:ext>
          </a:extLst>
        </p:cNvPr>
        <p:cNvGrpSpPr/>
        <p:nvPr/>
      </p:nvGrpSpPr>
      <p:grpSpPr>
        <a:xfrm>
          <a:off x="0" y="0"/>
          <a:ext cx="0" cy="0"/>
          <a:chOff x="0" y="0"/>
          <a:chExt cx="0" cy="0"/>
        </a:xfrm>
      </p:grpSpPr>
      <p:sp useBgFill="1">
        <p:nvSpPr>
          <p:cNvPr id="26" name="Rectangle 17">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19">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21" name="Rectangle 20">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1">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Rectangle 24">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0E0C6CD6-9A20-1B03-5DB4-0F05E28030DF}"/>
              </a:ext>
            </a:extLst>
          </p:cNvPr>
          <p:cNvSpPr>
            <a:spLocks noGrp="1"/>
          </p:cNvSpPr>
          <p:nvPr>
            <p:ph type="title"/>
          </p:nvPr>
        </p:nvSpPr>
        <p:spPr>
          <a:xfrm>
            <a:off x="1043631" y="809898"/>
            <a:ext cx="9942716" cy="1554480"/>
          </a:xfrm>
        </p:spPr>
        <p:txBody>
          <a:bodyPr anchor="ctr">
            <a:normAutofit/>
          </a:bodyPr>
          <a:lstStyle/>
          <a:p>
            <a:r>
              <a:rPr lang="es-ES" sz="4800" b="1"/>
              <a:t>MARKETPLACE</a:t>
            </a:r>
            <a:br>
              <a:rPr lang="es-ES" sz="4800" b="1"/>
            </a:br>
            <a:r>
              <a:rPr lang="es-ES" sz="4800" b="1"/>
              <a:t>(II)</a:t>
            </a:r>
          </a:p>
        </p:txBody>
      </p:sp>
      <p:sp>
        <p:nvSpPr>
          <p:cNvPr id="3" name="Marcador de contenido 2">
            <a:extLst>
              <a:ext uri="{FF2B5EF4-FFF2-40B4-BE49-F238E27FC236}">
                <a16:creationId xmlns:a16="http://schemas.microsoft.com/office/drawing/2014/main" id="{E28E4C47-1A0F-DB5F-4108-4A39BA60AFA9}"/>
              </a:ext>
            </a:extLst>
          </p:cNvPr>
          <p:cNvSpPr>
            <a:spLocks noGrp="1"/>
          </p:cNvSpPr>
          <p:nvPr>
            <p:ph idx="1"/>
          </p:nvPr>
        </p:nvSpPr>
        <p:spPr>
          <a:xfrm>
            <a:off x="1045028" y="3017522"/>
            <a:ext cx="9941319" cy="3124658"/>
          </a:xfrm>
        </p:spPr>
        <p:txBody>
          <a:bodyPr anchor="ctr">
            <a:normAutofit/>
          </a:bodyPr>
          <a:lstStyle/>
          <a:p>
            <a:pPr marL="0" indent="0">
              <a:buNone/>
            </a:pPr>
            <a:r>
              <a:rPr lang="es-ES" sz="2400" b="1">
                <a:effectLst>
                  <a:outerShdw blurRad="38100" dist="38100" dir="2700000" algn="tl">
                    <a:srgbClr val="000000">
                      <a:alpha val="43137"/>
                    </a:srgbClr>
                  </a:outerShdw>
                </a:effectLst>
              </a:rPr>
              <a:t>Titularidad de un empresario que crea y organiza la página web y permite que los vendedores externos comercialicen en la plataforma y facturen a los clientes directamente.</a:t>
            </a:r>
            <a:endParaRPr lang="es-ES" sz="2400">
              <a:effectLst>
                <a:outerShdw blurRad="38100" dist="38100" dir="2700000" algn="tl">
                  <a:srgbClr val="000000">
                    <a:alpha val="43137"/>
                  </a:srgbClr>
                </a:outerShdw>
              </a:effectLst>
              <a:latin typeface="verdana" panose="020B0604030504040204" pitchFamily="34" charset="0"/>
            </a:endParaRPr>
          </a:p>
        </p:txBody>
      </p:sp>
      <p:cxnSp>
        <p:nvCxnSpPr>
          <p:cNvPr id="27" name="Straight Connector 26">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4" name="Imagen 3" descr="Logotipo&#10;&#10;Descripción generada automáticamente con confianza media">
            <a:extLst>
              <a:ext uri="{FF2B5EF4-FFF2-40B4-BE49-F238E27FC236}">
                <a16:creationId xmlns:a16="http://schemas.microsoft.com/office/drawing/2014/main" id="{3DD8E6C0-F058-8194-96E1-07099BF0E3D6}"/>
              </a:ext>
            </a:extLst>
          </p:cNvPr>
          <p:cNvPicPr>
            <a:picLocks noChangeAspect="1"/>
          </p:cNvPicPr>
          <p:nvPr/>
        </p:nvPicPr>
        <p:blipFill>
          <a:blip r:embed="rId2"/>
          <a:stretch>
            <a:fillRect/>
          </a:stretch>
        </p:blipFill>
        <p:spPr>
          <a:xfrm>
            <a:off x="1" y="5875506"/>
            <a:ext cx="1420238" cy="982494"/>
          </a:xfrm>
          <a:prstGeom prst="rect">
            <a:avLst/>
          </a:prstGeom>
        </p:spPr>
      </p:pic>
    </p:spTree>
    <p:extLst>
      <p:ext uri="{BB962C8B-B14F-4D97-AF65-F5344CB8AC3E}">
        <p14:creationId xmlns:p14="http://schemas.microsoft.com/office/powerpoint/2010/main" val="3807300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9FB4896-5203-86CC-B20F-B24D91AD6A7B}"/>
            </a:ext>
          </a:extLst>
        </p:cNvPr>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9D25F302-27C5-414F-97F8-6EA0A6C028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ight Triangle 25">
            <a:extLst>
              <a:ext uri="{FF2B5EF4-FFF2-40B4-BE49-F238E27FC236}">
                <a16:creationId xmlns:a16="http://schemas.microsoft.com/office/drawing/2014/main" id="{830A36F8-48C2-4842-A87B-8CE8DF4E7F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8F451A30-466B-4996-9BA5-CD6ABCC6D5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E7C2FCB6-5101-FC85-B13B-7EBFEA7DEFF1}"/>
              </a:ext>
            </a:extLst>
          </p:cNvPr>
          <p:cNvSpPr>
            <a:spLocks noGrp="1"/>
          </p:cNvSpPr>
          <p:nvPr>
            <p:ph type="title"/>
          </p:nvPr>
        </p:nvSpPr>
        <p:spPr>
          <a:xfrm>
            <a:off x="1289305" y="1774972"/>
            <a:ext cx="9471956" cy="1239162"/>
          </a:xfrm>
        </p:spPr>
        <p:txBody>
          <a:bodyPr>
            <a:normAutofit fontScale="90000"/>
          </a:bodyPr>
          <a:lstStyle/>
          <a:p>
            <a:br>
              <a:rPr lang="es-ES" sz="3400" b="1" dirty="0"/>
            </a:br>
            <a:r>
              <a:rPr lang="es-ES" sz="3400" b="1" dirty="0"/>
              <a:t>TIPOLOGÍA DE AMAZON EN CUANTO MARKETPLACE</a:t>
            </a:r>
          </a:p>
        </p:txBody>
      </p:sp>
      <p:pic>
        <p:nvPicPr>
          <p:cNvPr id="5" name="Imagen 4">
            <a:extLst>
              <a:ext uri="{FF2B5EF4-FFF2-40B4-BE49-F238E27FC236}">
                <a16:creationId xmlns:a16="http://schemas.microsoft.com/office/drawing/2014/main" id="{C3E6D241-79C9-7E7E-B57B-F583D0587F30}"/>
              </a:ext>
            </a:extLst>
          </p:cNvPr>
          <p:cNvPicPr>
            <a:picLocks noChangeAspect="1"/>
          </p:cNvPicPr>
          <p:nvPr/>
        </p:nvPicPr>
        <p:blipFill>
          <a:blip r:embed="rId3"/>
          <a:stretch>
            <a:fillRect/>
          </a:stretch>
        </p:blipFill>
        <p:spPr>
          <a:xfrm>
            <a:off x="967571" y="1162985"/>
            <a:ext cx="9793689" cy="1026341"/>
          </a:xfrm>
          <a:prstGeom prst="rect">
            <a:avLst/>
          </a:prstGeom>
        </p:spPr>
      </p:pic>
      <p:pic>
        <p:nvPicPr>
          <p:cNvPr id="4" name="Imagen 3" descr="Logotipo&#10;&#10;Descripción generada automáticamente con confianza media">
            <a:extLst>
              <a:ext uri="{FF2B5EF4-FFF2-40B4-BE49-F238E27FC236}">
                <a16:creationId xmlns:a16="http://schemas.microsoft.com/office/drawing/2014/main" id="{3AAF56BC-6A94-C675-693F-57D51AA7D103}"/>
              </a:ext>
            </a:extLst>
          </p:cNvPr>
          <p:cNvPicPr>
            <a:picLocks noChangeAspect="1"/>
          </p:cNvPicPr>
          <p:nvPr/>
        </p:nvPicPr>
        <p:blipFill>
          <a:blip r:embed="rId4"/>
          <a:stretch>
            <a:fillRect/>
          </a:stretch>
        </p:blipFill>
        <p:spPr>
          <a:xfrm>
            <a:off x="1" y="5875506"/>
            <a:ext cx="1420238" cy="982494"/>
          </a:xfrm>
          <a:prstGeom prst="rect">
            <a:avLst/>
          </a:prstGeom>
        </p:spPr>
      </p:pic>
      <p:graphicFrame>
        <p:nvGraphicFramePr>
          <p:cNvPr id="6" name="Marcador de contenido 2">
            <a:extLst>
              <a:ext uri="{FF2B5EF4-FFF2-40B4-BE49-F238E27FC236}">
                <a16:creationId xmlns:a16="http://schemas.microsoft.com/office/drawing/2014/main" id="{9EE619D6-B4AA-D432-83B4-45CFCAC04B39}"/>
              </a:ext>
            </a:extLst>
          </p:cNvPr>
          <p:cNvGraphicFramePr>
            <a:graphicFrameLocks noGrp="1"/>
          </p:cNvGraphicFramePr>
          <p:nvPr>
            <p:ph idx="1"/>
            <p:extLst>
              <p:ext uri="{D42A27DB-BD31-4B8C-83A1-F6EECF244321}">
                <p14:modId xmlns:p14="http://schemas.microsoft.com/office/powerpoint/2010/main" val="2887773052"/>
              </p:ext>
            </p:extLst>
          </p:nvPr>
        </p:nvGraphicFramePr>
        <p:xfrm>
          <a:off x="1289304" y="3014134"/>
          <a:ext cx="9613391" cy="300703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585234001"/>
      </p:ext>
    </p:extLst>
  </p:cSld>
  <p:clrMapOvr>
    <a:masterClrMapping/>
  </p:clrMapOvr>
  <p:extLst>
    <p:ext uri="{6950BFC3-D8DA-4A85-94F7-54DA5524770B}">
      <p188:commentRel xmlns:p188="http://schemas.microsoft.com/office/powerpoint/2018/8/main" r:id="rId2"/>
    </p:ext>
  </p:extLs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43C48B49-6135-48B6-AC0F-97E5D8D1F0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ítulo 1">
            <a:extLst>
              <a:ext uri="{FF2B5EF4-FFF2-40B4-BE49-F238E27FC236}">
                <a16:creationId xmlns:a16="http://schemas.microsoft.com/office/drawing/2014/main" id="{8476F718-4F33-E186-54AD-27B75CEBA97B}"/>
              </a:ext>
            </a:extLst>
          </p:cNvPr>
          <p:cNvSpPr>
            <a:spLocks noGrp="1"/>
          </p:cNvSpPr>
          <p:nvPr>
            <p:ph type="ctrTitle"/>
          </p:nvPr>
        </p:nvSpPr>
        <p:spPr>
          <a:xfrm>
            <a:off x="1329766" y="1146412"/>
            <a:ext cx="9014348" cy="2402006"/>
          </a:xfrm>
        </p:spPr>
        <p:txBody>
          <a:bodyPr anchor="b">
            <a:normAutofit/>
          </a:bodyPr>
          <a:lstStyle/>
          <a:p>
            <a:r>
              <a:rPr lang="es-ES" sz="4800" b="1" dirty="0"/>
              <a:t>Amazon y su poder de mercado</a:t>
            </a:r>
          </a:p>
        </p:txBody>
      </p:sp>
      <p:sp>
        <p:nvSpPr>
          <p:cNvPr id="27" name="Rectangle 26">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8" y="4374554"/>
            <a:ext cx="12192007" cy="2483444"/>
          </a:xfrm>
          <a:prstGeom prst="rect">
            <a:avLst/>
          </a:prstGeom>
          <a:gradFill>
            <a:gsLst>
              <a:gs pos="0">
                <a:schemeClr val="accent1">
                  <a:lumMod val="75000"/>
                </a:schemeClr>
              </a:gs>
              <a:gs pos="100000">
                <a:srgbClr val="000000"/>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9" name="Rectangle 28">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40655" y="4374554"/>
            <a:ext cx="4051344" cy="2483446"/>
          </a:xfrm>
          <a:prstGeom prst="rect">
            <a:avLst/>
          </a:prstGeom>
          <a:gradFill>
            <a:gsLst>
              <a:gs pos="4000">
                <a:schemeClr val="accent1">
                  <a:alpha val="21000"/>
                </a:schemeClr>
              </a:gs>
              <a:gs pos="83000">
                <a:schemeClr val="accent1">
                  <a:lumMod val="50000"/>
                  <a:alpha val="61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1" name="Rectangle 30">
            <a:extLst>
              <a:ext uri="{FF2B5EF4-FFF2-40B4-BE49-F238E27FC236}">
                <a16:creationId xmlns:a16="http://schemas.microsoft.com/office/drawing/2014/main" id="{F256AC18-FB41-4977-8B0C-F5082335AB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4379429"/>
            <a:ext cx="12191984" cy="1953928"/>
          </a:xfrm>
          <a:prstGeom prst="rect">
            <a:avLst/>
          </a:prstGeom>
          <a:gradFill>
            <a:gsLst>
              <a:gs pos="32000">
                <a:schemeClr val="accent1">
                  <a:lumMod val="50000"/>
                  <a:alpha val="0"/>
                </a:schemeClr>
              </a:gs>
              <a:gs pos="100000">
                <a:schemeClr val="accent1">
                  <a:alpha val="5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3" name="Rectangle 32">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 y="4380927"/>
            <a:ext cx="12192000" cy="2019443"/>
          </a:xfrm>
          <a:prstGeom prst="rect">
            <a:avLst/>
          </a:prstGeom>
          <a:gradFill>
            <a:gsLst>
              <a:gs pos="32000">
                <a:schemeClr val="accent1">
                  <a:lumMod val="50000"/>
                  <a:alpha val="0"/>
                </a:schemeClr>
              </a:gs>
              <a:gs pos="100000">
                <a:srgbClr val="000000">
                  <a:alpha val="45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4" name="Imagen 3" descr="Logotipo&#10;&#10;Descripción generada automáticamente con confianza media">
            <a:extLst>
              <a:ext uri="{FF2B5EF4-FFF2-40B4-BE49-F238E27FC236}">
                <a16:creationId xmlns:a16="http://schemas.microsoft.com/office/drawing/2014/main" id="{A792401D-5A3B-0351-23CD-FD0DB256B3DD}"/>
              </a:ext>
            </a:extLst>
          </p:cNvPr>
          <p:cNvPicPr>
            <a:picLocks noChangeAspect="1"/>
          </p:cNvPicPr>
          <p:nvPr/>
        </p:nvPicPr>
        <p:blipFill>
          <a:blip r:embed="rId2"/>
          <a:stretch>
            <a:fillRect/>
          </a:stretch>
        </p:blipFill>
        <p:spPr>
          <a:xfrm>
            <a:off x="1" y="5875506"/>
            <a:ext cx="1420238" cy="982494"/>
          </a:xfrm>
          <a:prstGeom prst="rect">
            <a:avLst/>
          </a:prstGeom>
        </p:spPr>
      </p:pic>
    </p:spTree>
    <p:extLst>
      <p:ext uri="{BB962C8B-B14F-4D97-AF65-F5344CB8AC3E}">
        <p14:creationId xmlns:p14="http://schemas.microsoft.com/office/powerpoint/2010/main" val="361463813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3088</TotalTime>
  <Words>5345</Words>
  <Application>Microsoft Office PowerPoint</Application>
  <PresentationFormat>Panorámica</PresentationFormat>
  <Paragraphs>308</Paragraphs>
  <Slides>39</Slides>
  <Notes>0</Notes>
  <HiddenSlides>0</HiddenSlides>
  <MMClips>0</MMClips>
  <ScaleCrop>false</ScaleCrop>
  <HeadingPairs>
    <vt:vector size="6" baseType="variant">
      <vt:variant>
        <vt:lpstr>Fuentes usadas</vt:lpstr>
      </vt:variant>
      <vt:variant>
        <vt:i4>11</vt:i4>
      </vt:variant>
      <vt:variant>
        <vt:lpstr>Tema</vt:lpstr>
      </vt:variant>
      <vt:variant>
        <vt:i4>1</vt:i4>
      </vt:variant>
      <vt:variant>
        <vt:lpstr>Títulos de diapositiva</vt:lpstr>
      </vt:variant>
      <vt:variant>
        <vt:i4>39</vt:i4>
      </vt:variant>
    </vt:vector>
  </HeadingPairs>
  <TitlesOfParts>
    <vt:vector size="51" baseType="lpstr">
      <vt:lpstr>Aptos</vt:lpstr>
      <vt:lpstr>Aptos Display</vt:lpstr>
      <vt:lpstr>Arial</vt:lpstr>
      <vt:lpstr>Calibri</vt:lpstr>
      <vt:lpstr>century gothic bold</vt:lpstr>
      <vt:lpstr>gill sans bold</vt:lpstr>
      <vt:lpstr>Helvetica Neue</vt:lpstr>
      <vt:lpstr>Poppins</vt:lpstr>
      <vt:lpstr>Times New Roman</vt:lpstr>
      <vt:lpstr>Verdana</vt:lpstr>
      <vt:lpstr>Verdana</vt:lpstr>
      <vt:lpstr>Tema de Office</vt:lpstr>
      <vt:lpstr>LA INTERMEDIACIÓN EN LÍNEA EN MARKETPLACES (AMAZON) EN EL REGLAMENTO DE MERCADOS DIGITALES</vt:lpstr>
      <vt:lpstr>Amazon y su servicio de intermediación en línea en marketplace</vt:lpstr>
      <vt:lpstr>PLATAFORMA EN LÍNEA</vt:lpstr>
      <vt:lpstr>INTERMEDIACIÓN EN LÍNEA</vt:lpstr>
      <vt:lpstr>NATURALEZA JURÍDICA</vt:lpstr>
      <vt:lpstr>MARKETPLACE (I)</vt:lpstr>
      <vt:lpstr>MARKETPLACE (II)</vt:lpstr>
      <vt:lpstr> TIPOLOGÍA DE AMAZON EN CUANTO MARKETPLACE</vt:lpstr>
      <vt:lpstr>Amazon y su poder de mercado</vt:lpstr>
      <vt:lpstr>Presentación de PowerPoint</vt:lpstr>
      <vt:lpstr>AMAZON.ES </vt:lpstr>
      <vt:lpstr>Presentación de PowerPoint</vt:lpstr>
      <vt:lpstr>CUOTAS DE MERCADO (EEUU 2022)</vt:lpstr>
      <vt:lpstr>Presentación de PowerPoint</vt:lpstr>
      <vt:lpstr>Presentación de PowerPoint</vt:lpstr>
      <vt:lpstr>Amazon   Facturación de 2004 a 2023. $574,8 billones en 2023 Fuente. Statista 2024</vt:lpstr>
      <vt:lpstr>Amazon y sus conductas anticompetitivas</vt:lpstr>
      <vt:lpstr>ABUSOS AMAZON EU</vt:lpstr>
      <vt:lpstr>Presentación de PowerPoint</vt:lpstr>
      <vt:lpstr>Presentación de PowerPoint</vt:lpstr>
      <vt:lpstr>Presentación de PowerPoint</vt:lpstr>
      <vt:lpstr>Presentación de PowerPoint</vt:lpstr>
      <vt:lpstr>ABUSOS AMAZON EU</vt:lpstr>
      <vt:lpstr>ABUSOS AMAZON EU</vt:lpstr>
      <vt:lpstr>Amazon Marketplace´s commitments</vt:lpstr>
      <vt:lpstr>ABUSOS AMAZON (EEUU)</vt:lpstr>
      <vt:lpstr>Amazon y obligación de presentación de informe. Análisis de cumplimiento (art. 11 Reglamento de Mercados Digitales)</vt:lpstr>
      <vt:lpstr>SIGNACIÓN DE GUARDIANES DE ACCESO</vt:lpstr>
      <vt:lpstr>DESIGNACIÓN DE GUARDIANES DE ACCESO</vt:lpstr>
      <vt:lpstr>SIGNACIÓN DE GUARDIANES DE ACCESO</vt:lpstr>
      <vt:lpstr> OBLIGACIÓN 1 No uso de datos personales (1)</vt:lpstr>
      <vt:lpstr> OBLIGACIÓN 1 No uso de datos personales (2)</vt:lpstr>
      <vt:lpstr>OBLIGACIÓN 2 No self-preferencing (art. 6.5)</vt:lpstr>
      <vt:lpstr>OBLIGACIÓN 3 MOST FAVOURED NATION </vt:lpstr>
      <vt:lpstr>OBLIGACIÓN 4 No uso de datos para competir</vt:lpstr>
      <vt:lpstr>OBLIGACIÓN 5 Acceso efectivo de datos al usuario profesional y a terceros autorizados por este</vt:lpstr>
      <vt:lpstr>VALORACIONES</vt:lpstr>
      <vt:lpstr>OBLIGACIÓN 6 Portabilidad efectiva de datos al usuario final y a terceros autorizados por este</vt:lpstr>
      <vt:lpstr>¡MUCHAS GRACIAS POR TU ATENCIÓN!  irodriguez@der.uned.es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Juan José Montero</dc:creator>
  <cp:lastModifiedBy>ISABEL RODRIGUEZ MARTINEZ</cp:lastModifiedBy>
  <cp:revision>206</cp:revision>
  <dcterms:created xsi:type="dcterms:W3CDTF">2024-03-09T14:02:34Z</dcterms:created>
  <dcterms:modified xsi:type="dcterms:W3CDTF">2024-03-18T23:00:51Z</dcterms:modified>
</cp:coreProperties>
</file>