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0"/>
  </p:notesMasterIdLst>
  <p:handoutMasterIdLst>
    <p:handoutMasterId r:id="rId21"/>
  </p:handoutMasterIdLst>
  <p:sldIdLst>
    <p:sldId id="256" r:id="rId5"/>
    <p:sldId id="261" r:id="rId6"/>
    <p:sldId id="264" r:id="rId7"/>
    <p:sldId id="272" r:id="rId8"/>
    <p:sldId id="259" r:id="rId9"/>
    <p:sldId id="273" r:id="rId10"/>
    <p:sldId id="274" r:id="rId11"/>
    <p:sldId id="275" r:id="rId12"/>
    <p:sldId id="276" r:id="rId13"/>
    <p:sldId id="277" r:id="rId14"/>
    <p:sldId id="278" r:id="rId15"/>
    <p:sldId id="279" r:id="rId16"/>
    <p:sldId id="280" r:id="rId17"/>
    <p:sldId id="281" r:id="rId18"/>
    <p:sldId id="282" r:id="rId19"/>
  </p:sldIdLst>
  <p:sldSz cx="12192000" cy="6858000"/>
  <p:notesSz cx="6858000" cy="9144000"/>
  <p:defaultTextStyle>
    <a:defPPr rtl="0">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0704" autoAdjust="0"/>
  </p:normalViewPr>
  <p:slideViewPr>
    <p:cSldViewPr snapToGrid="0">
      <p:cViewPr varScale="1">
        <p:scale>
          <a:sx n="63" d="100"/>
          <a:sy n="63" d="100"/>
        </p:scale>
        <p:origin x="676" y="5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3882" y="14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s-ES" sz="1200"/>
            </a:lvl1pPr>
          </a:lstStyle>
          <a:p>
            <a:pPr rtl="0"/>
            <a:endParaRPr lang="es-ES" dirty="0"/>
          </a:p>
        </p:txBody>
      </p:sp>
      <p:sp>
        <p:nvSpPr>
          <p:cNvPr id="3" name="Marcador de fecha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es-ES" sz="1200"/>
            </a:lvl1pPr>
          </a:lstStyle>
          <a:p>
            <a:pPr rtl="0"/>
            <a:fld id="{73C05029-49FF-4C71-9A35-E8A66CDA7547}" type="datetime1">
              <a:rPr lang="es-ES" smtClean="0"/>
              <a:t>14/03/2024</a:t>
            </a:fld>
            <a:endParaRPr lang="es-ES" dirty="0"/>
          </a:p>
        </p:txBody>
      </p:sp>
      <p:sp>
        <p:nvSpPr>
          <p:cNvPr id="4" name="Marcador de pie de página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es-ES" sz="1200"/>
            </a:lvl1pPr>
          </a:lstStyle>
          <a:p>
            <a:pPr rtl="0"/>
            <a:endParaRPr lang="es-ES" dirty="0"/>
          </a:p>
        </p:txBody>
      </p:sp>
      <p:sp>
        <p:nvSpPr>
          <p:cNvPr id="5" name="Marcador de posición de número de diapositiva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es-ES" sz="1200"/>
            </a:lvl1pPr>
          </a:lstStyle>
          <a:p>
            <a:pPr rtl="0"/>
            <a:fld id="{28EEFA9E-C190-4F5C-8394-BD5F1CD55C02}" type="slidenum">
              <a:rPr lang="es-ES" smtClean="0"/>
              <a:t>‹Nº›</a:t>
            </a:fld>
            <a:endParaRPr lang="es-E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s-ES" sz="1200"/>
            </a:lvl1pPr>
          </a:lstStyle>
          <a:p>
            <a:pPr rtl="0"/>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es-ES" sz="1200"/>
            </a:lvl1pPr>
          </a:lstStyle>
          <a:p>
            <a:fld id="{D9FAF403-6288-48A7-9D1B-6DD886599154}" type="datetime1">
              <a:rPr lang="es-ES" smtClean="0"/>
              <a:t>14/03/2024</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es-ES"/>
            </a:defPP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es-ES"/>
            </a:def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es-ES"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es-ES" sz="1200"/>
            </a:lvl1pPr>
          </a:lstStyle>
          <a:p>
            <a:pPr rtl="0"/>
            <a:fld id="{22289C57-55D7-40A4-A101-E74FAC7A092B}" type="slidenum">
              <a:rPr lang="es-ES" noProof="0" smtClean="0"/>
              <a:t>‹Nº›</a:t>
            </a:fld>
            <a:endParaRPr lang="es-ES" noProof="0"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22289C57-55D7-40A4-A101-E74FAC7A092B}" type="slidenum">
              <a:rPr lang="es-ES" smtClean="0"/>
              <a:t>1</a:t>
            </a:fld>
            <a:endParaRPr lang="es-ES" dirty="0"/>
          </a:p>
        </p:txBody>
      </p:sp>
    </p:spTree>
    <p:extLst>
      <p:ext uri="{BB962C8B-B14F-4D97-AF65-F5344CB8AC3E}">
        <p14:creationId xmlns:p14="http://schemas.microsoft.com/office/powerpoint/2010/main" val="42760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F2900-EF4D-2DCC-65A6-BCC780F9C72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E8D740C-1D58-1C6E-1640-56736187E42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06995C5-350F-1669-73EE-65BAF6E16BF1}"/>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79B7E82C-F050-55B8-D4E0-30CACC75E5E8}"/>
              </a:ext>
            </a:extLst>
          </p:cNvPr>
          <p:cNvSpPr>
            <a:spLocks noGrp="1"/>
          </p:cNvSpPr>
          <p:nvPr>
            <p:ph type="sldNum" sz="quarter" idx="5"/>
          </p:nvPr>
        </p:nvSpPr>
        <p:spPr/>
        <p:txBody>
          <a:bodyPr/>
          <a:lstStyle/>
          <a:p>
            <a:pPr rtl="0"/>
            <a:fld id="{22289C57-55D7-40A4-A101-E74FAC7A092B}" type="slidenum">
              <a:rPr lang="es-ES" smtClean="0"/>
              <a:t>10</a:t>
            </a:fld>
            <a:endParaRPr lang="es-ES" dirty="0"/>
          </a:p>
        </p:txBody>
      </p:sp>
    </p:spTree>
    <p:extLst>
      <p:ext uri="{BB962C8B-B14F-4D97-AF65-F5344CB8AC3E}">
        <p14:creationId xmlns:p14="http://schemas.microsoft.com/office/powerpoint/2010/main" val="2755074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45D70-7407-7ACF-C641-B3535569797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04D7E3A-ECB7-339D-A43A-D88282A55BD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F9045E4-4BD8-534B-113C-77AAACA28467}"/>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8DD827ED-8D8D-91B6-2262-B24003694D2B}"/>
              </a:ext>
            </a:extLst>
          </p:cNvPr>
          <p:cNvSpPr>
            <a:spLocks noGrp="1"/>
          </p:cNvSpPr>
          <p:nvPr>
            <p:ph type="sldNum" sz="quarter" idx="5"/>
          </p:nvPr>
        </p:nvSpPr>
        <p:spPr/>
        <p:txBody>
          <a:bodyPr/>
          <a:lstStyle/>
          <a:p>
            <a:pPr rtl="0"/>
            <a:fld id="{22289C57-55D7-40A4-A101-E74FAC7A092B}" type="slidenum">
              <a:rPr lang="es-ES" smtClean="0"/>
              <a:t>11</a:t>
            </a:fld>
            <a:endParaRPr lang="es-ES" dirty="0"/>
          </a:p>
        </p:txBody>
      </p:sp>
    </p:spTree>
    <p:extLst>
      <p:ext uri="{BB962C8B-B14F-4D97-AF65-F5344CB8AC3E}">
        <p14:creationId xmlns:p14="http://schemas.microsoft.com/office/powerpoint/2010/main" val="3166899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418D5-8A01-91BE-7037-E94E978B827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64F72FE-4D48-0B75-6812-B281CACAA2D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6B8D904-677C-AC9C-0273-8A42F5DD3C93}"/>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1305B3C0-3D3A-09CC-12D0-60D57818FD23}"/>
              </a:ext>
            </a:extLst>
          </p:cNvPr>
          <p:cNvSpPr>
            <a:spLocks noGrp="1"/>
          </p:cNvSpPr>
          <p:nvPr>
            <p:ph type="sldNum" sz="quarter" idx="5"/>
          </p:nvPr>
        </p:nvSpPr>
        <p:spPr/>
        <p:txBody>
          <a:bodyPr/>
          <a:lstStyle/>
          <a:p>
            <a:pPr rtl="0"/>
            <a:fld id="{22289C57-55D7-40A4-A101-E74FAC7A092B}" type="slidenum">
              <a:rPr lang="es-ES" smtClean="0"/>
              <a:t>12</a:t>
            </a:fld>
            <a:endParaRPr lang="es-ES" dirty="0"/>
          </a:p>
        </p:txBody>
      </p:sp>
    </p:spTree>
    <p:extLst>
      <p:ext uri="{BB962C8B-B14F-4D97-AF65-F5344CB8AC3E}">
        <p14:creationId xmlns:p14="http://schemas.microsoft.com/office/powerpoint/2010/main" val="3089753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79B71-2978-D215-4724-AAD2A7771A8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5360E34-F9EA-D69E-7FC6-CE2595ABEA8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A12BC29-5745-8772-5157-03FBCC00ADCB}"/>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ACCBA00A-26D6-57E3-7766-E8E7E2E5707F}"/>
              </a:ext>
            </a:extLst>
          </p:cNvPr>
          <p:cNvSpPr>
            <a:spLocks noGrp="1"/>
          </p:cNvSpPr>
          <p:nvPr>
            <p:ph type="sldNum" sz="quarter" idx="5"/>
          </p:nvPr>
        </p:nvSpPr>
        <p:spPr/>
        <p:txBody>
          <a:bodyPr/>
          <a:lstStyle/>
          <a:p>
            <a:pPr rtl="0"/>
            <a:fld id="{22289C57-55D7-40A4-A101-E74FAC7A092B}" type="slidenum">
              <a:rPr lang="es-ES" smtClean="0"/>
              <a:t>13</a:t>
            </a:fld>
            <a:endParaRPr lang="es-ES" dirty="0"/>
          </a:p>
        </p:txBody>
      </p:sp>
    </p:spTree>
    <p:extLst>
      <p:ext uri="{BB962C8B-B14F-4D97-AF65-F5344CB8AC3E}">
        <p14:creationId xmlns:p14="http://schemas.microsoft.com/office/powerpoint/2010/main" val="2860666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A9C47-1F77-5894-ACDD-8AE4A6EC693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19E93CF-8ECD-552D-5F8C-A89BEB1FD5F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B49C587-A13A-81C2-CB6A-E2D44E091A50}"/>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72DE70B8-6F04-49D1-39E9-54E97CC5F9AE}"/>
              </a:ext>
            </a:extLst>
          </p:cNvPr>
          <p:cNvSpPr>
            <a:spLocks noGrp="1"/>
          </p:cNvSpPr>
          <p:nvPr>
            <p:ph type="sldNum" sz="quarter" idx="5"/>
          </p:nvPr>
        </p:nvSpPr>
        <p:spPr/>
        <p:txBody>
          <a:bodyPr/>
          <a:lstStyle/>
          <a:p>
            <a:pPr rtl="0"/>
            <a:fld id="{22289C57-55D7-40A4-A101-E74FAC7A092B}" type="slidenum">
              <a:rPr lang="es-ES" smtClean="0"/>
              <a:t>14</a:t>
            </a:fld>
            <a:endParaRPr lang="es-ES" dirty="0"/>
          </a:p>
        </p:txBody>
      </p:sp>
    </p:spTree>
    <p:extLst>
      <p:ext uri="{BB962C8B-B14F-4D97-AF65-F5344CB8AC3E}">
        <p14:creationId xmlns:p14="http://schemas.microsoft.com/office/powerpoint/2010/main" val="2934801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2040E4-4EBE-8E63-5C6B-7383E64A91A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181AAD6-BA3F-45B3-4B03-B3DD9B939F9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3A1DAFE-BAF3-3213-E73B-559E1DEF6DBB}"/>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C2D0583E-C118-6DB9-12B9-7E1519571B3E}"/>
              </a:ext>
            </a:extLst>
          </p:cNvPr>
          <p:cNvSpPr>
            <a:spLocks noGrp="1"/>
          </p:cNvSpPr>
          <p:nvPr>
            <p:ph type="sldNum" sz="quarter" idx="5"/>
          </p:nvPr>
        </p:nvSpPr>
        <p:spPr/>
        <p:txBody>
          <a:bodyPr/>
          <a:lstStyle/>
          <a:p>
            <a:pPr rtl="0"/>
            <a:fld id="{22289C57-55D7-40A4-A101-E74FAC7A092B}" type="slidenum">
              <a:rPr lang="es-ES" smtClean="0"/>
              <a:t>15</a:t>
            </a:fld>
            <a:endParaRPr lang="es-ES" dirty="0"/>
          </a:p>
        </p:txBody>
      </p:sp>
    </p:spTree>
    <p:extLst>
      <p:ext uri="{BB962C8B-B14F-4D97-AF65-F5344CB8AC3E}">
        <p14:creationId xmlns:p14="http://schemas.microsoft.com/office/powerpoint/2010/main" val="283555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22289C57-55D7-40A4-A101-E74FAC7A092B}" type="slidenum">
              <a:rPr lang="es-ES" smtClean="0"/>
              <a:t>2</a:t>
            </a:fld>
            <a:endParaRPr lang="es-ES" dirty="0"/>
          </a:p>
        </p:txBody>
      </p:sp>
    </p:spTree>
    <p:extLst>
      <p:ext uri="{BB962C8B-B14F-4D97-AF65-F5344CB8AC3E}">
        <p14:creationId xmlns:p14="http://schemas.microsoft.com/office/powerpoint/2010/main" val="2036103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22289C57-55D7-40A4-A101-E74FAC7A092B}" type="slidenum">
              <a:rPr lang="es-ES" smtClean="0"/>
              <a:t>3</a:t>
            </a:fld>
            <a:endParaRPr lang="es-ES" dirty="0"/>
          </a:p>
        </p:txBody>
      </p:sp>
    </p:spTree>
    <p:extLst>
      <p:ext uri="{BB962C8B-B14F-4D97-AF65-F5344CB8AC3E}">
        <p14:creationId xmlns:p14="http://schemas.microsoft.com/office/powerpoint/2010/main" val="3865103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25601-633A-8A06-CD8A-4CD54713E5B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FF62DE0-1BE6-D4B3-C3D8-D02B117F278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8BF3BAE-56E7-27C8-B439-6B81DD61F0A6}"/>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02521BE5-E4BE-7C6D-8DF4-64AAAF595AB2}"/>
              </a:ext>
            </a:extLst>
          </p:cNvPr>
          <p:cNvSpPr>
            <a:spLocks noGrp="1"/>
          </p:cNvSpPr>
          <p:nvPr>
            <p:ph type="sldNum" sz="quarter" idx="5"/>
          </p:nvPr>
        </p:nvSpPr>
        <p:spPr/>
        <p:txBody>
          <a:bodyPr/>
          <a:lstStyle/>
          <a:p>
            <a:pPr rtl="0"/>
            <a:fld id="{22289C57-55D7-40A4-A101-E74FAC7A092B}" type="slidenum">
              <a:rPr lang="es-ES" smtClean="0"/>
              <a:t>4</a:t>
            </a:fld>
            <a:endParaRPr lang="es-ES" dirty="0"/>
          </a:p>
        </p:txBody>
      </p:sp>
    </p:spTree>
    <p:extLst>
      <p:ext uri="{BB962C8B-B14F-4D97-AF65-F5344CB8AC3E}">
        <p14:creationId xmlns:p14="http://schemas.microsoft.com/office/powerpoint/2010/main" val="1969321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22289C57-55D7-40A4-A101-E74FAC7A092B}" type="slidenum">
              <a:rPr lang="es-ES" smtClean="0"/>
              <a:t>5</a:t>
            </a:fld>
            <a:endParaRPr lang="es-ES" dirty="0"/>
          </a:p>
        </p:txBody>
      </p:sp>
    </p:spTree>
    <p:extLst>
      <p:ext uri="{BB962C8B-B14F-4D97-AF65-F5344CB8AC3E}">
        <p14:creationId xmlns:p14="http://schemas.microsoft.com/office/powerpoint/2010/main" val="259689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B9F7B-FB83-06BD-B568-04B81B64D0C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792D323-EB8D-FE30-F7ED-AAE1C3BBD22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E039DC5-2440-AE50-E02E-5EF91FE1932B}"/>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269160FC-1AE5-A1B7-402C-B54525306E3C}"/>
              </a:ext>
            </a:extLst>
          </p:cNvPr>
          <p:cNvSpPr>
            <a:spLocks noGrp="1"/>
          </p:cNvSpPr>
          <p:nvPr>
            <p:ph type="sldNum" sz="quarter" idx="5"/>
          </p:nvPr>
        </p:nvSpPr>
        <p:spPr/>
        <p:txBody>
          <a:bodyPr/>
          <a:lstStyle/>
          <a:p>
            <a:pPr rtl="0"/>
            <a:fld id="{22289C57-55D7-40A4-A101-E74FAC7A092B}" type="slidenum">
              <a:rPr lang="es-ES" smtClean="0"/>
              <a:t>6</a:t>
            </a:fld>
            <a:endParaRPr lang="es-ES" dirty="0"/>
          </a:p>
        </p:txBody>
      </p:sp>
    </p:spTree>
    <p:extLst>
      <p:ext uri="{BB962C8B-B14F-4D97-AF65-F5344CB8AC3E}">
        <p14:creationId xmlns:p14="http://schemas.microsoft.com/office/powerpoint/2010/main" val="3003263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2AE67-E66B-D30E-75AB-A6804A47D2F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12B5DE5-E720-4502-0430-578AD934887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3F00EFB-6123-75E8-7B76-21D99E9E98B0}"/>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F5500B3A-8BCB-9E94-8E40-E98259E53CA2}"/>
              </a:ext>
            </a:extLst>
          </p:cNvPr>
          <p:cNvSpPr>
            <a:spLocks noGrp="1"/>
          </p:cNvSpPr>
          <p:nvPr>
            <p:ph type="sldNum" sz="quarter" idx="5"/>
          </p:nvPr>
        </p:nvSpPr>
        <p:spPr/>
        <p:txBody>
          <a:bodyPr/>
          <a:lstStyle/>
          <a:p>
            <a:pPr rtl="0"/>
            <a:fld id="{22289C57-55D7-40A4-A101-E74FAC7A092B}" type="slidenum">
              <a:rPr lang="es-ES" smtClean="0"/>
              <a:t>7</a:t>
            </a:fld>
            <a:endParaRPr lang="es-ES" dirty="0"/>
          </a:p>
        </p:txBody>
      </p:sp>
    </p:spTree>
    <p:extLst>
      <p:ext uri="{BB962C8B-B14F-4D97-AF65-F5344CB8AC3E}">
        <p14:creationId xmlns:p14="http://schemas.microsoft.com/office/powerpoint/2010/main" val="4041569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5462E-A83E-8C89-6CE1-DE4D068A452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53A0F7-D39F-A68A-A77B-B6888A4DFF2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4063520-56E7-BC3C-82D7-C6202B1A18F6}"/>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5D1DDD30-AD3E-F02C-9367-9B07B6023DD1}"/>
              </a:ext>
            </a:extLst>
          </p:cNvPr>
          <p:cNvSpPr>
            <a:spLocks noGrp="1"/>
          </p:cNvSpPr>
          <p:nvPr>
            <p:ph type="sldNum" sz="quarter" idx="5"/>
          </p:nvPr>
        </p:nvSpPr>
        <p:spPr/>
        <p:txBody>
          <a:bodyPr/>
          <a:lstStyle/>
          <a:p>
            <a:pPr rtl="0"/>
            <a:fld id="{22289C57-55D7-40A4-A101-E74FAC7A092B}" type="slidenum">
              <a:rPr lang="es-ES" smtClean="0"/>
              <a:t>8</a:t>
            </a:fld>
            <a:endParaRPr lang="es-ES" dirty="0"/>
          </a:p>
        </p:txBody>
      </p:sp>
    </p:spTree>
    <p:extLst>
      <p:ext uri="{BB962C8B-B14F-4D97-AF65-F5344CB8AC3E}">
        <p14:creationId xmlns:p14="http://schemas.microsoft.com/office/powerpoint/2010/main" val="2181266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FB61F2-6424-2E51-CE92-83944002A36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D74D2E3-B74E-B952-4FA4-E844DBE8BBC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24E5531-FBDB-3C54-D039-0061C7116153}"/>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311FD277-119C-4098-CA8D-A392AE35CA32}"/>
              </a:ext>
            </a:extLst>
          </p:cNvPr>
          <p:cNvSpPr>
            <a:spLocks noGrp="1"/>
          </p:cNvSpPr>
          <p:nvPr>
            <p:ph type="sldNum" sz="quarter" idx="5"/>
          </p:nvPr>
        </p:nvSpPr>
        <p:spPr/>
        <p:txBody>
          <a:bodyPr/>
          <a:lstStyle/>
          <a:p>
            <a:pPr rtl="0"/>
            <a:fld id="{22289C57-55D7-40A4-A101-E74FAC7A092B}" type="slidenum">
              <a:rPr lang="es-ES" smtClean="0"/>
              <a:t>9</a:t>
            </a:fld>
            <a:endParaRPr lang="es-ES" dirty="0"/>
          </a:p>
        </p:txBody>
      </p:sp>
    </p:spTree>
    <p:extLst>
      <p:ext uri="{BB962C8B-B14F-4D97-AF65-F5344CB8AC3E}">
        <p14:creationId xmlns:p14="http://schemas.microsoft.com/office/powerpoint/2010/main" val="32729009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rtlCol="0" anchor="b">
            <a:noAutofit/>
          </a:bodyPr>
          <a:lstStyle>
            <a:lvl1pPr algn="l">
              <a:defRPr lang="es-ES" sz="3600" spc="150" baseline="0"/>
            </a:lvl1pPr>
          </a:lstStyle>
          <a:p>
            <a:pPr rtl="0"/>
            <a:r>
              <a:rPr lang="es-ES"/>
              <a:t>HAGA CLIC PARA EDITAR EL ESTILO DEL TÍTULO DEL PATRÓN</a:t>
            </a:r>
          </a:p>
        </p:txBody>
      </p:sp>
      <p:sp>
        <p:nvSpPr>
          <p:cNvPr id="3" name="Subtítulo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rtlCol="0">
            <a:normAutofit/>
          </a:bodyPr>
          <a:lstStyle>
            <a:lvl1pPr marL="0" indent="0" algn="l">
              <a:buNone/>
              <a:defRPr lang="es-ES" sz="1600"/>
            </a:lvl1pPr>
            <a:lvl2pPr marL="457200" indent="0" algn="ctr">
              <a:buNone/>
              <a:defRPr lang="es-ES" sz="2000"/>
            </a:lvl2pPr>
            <a:lvl3pPr marL="914400" indent="0" algn="ctr">
              <a:buNone/>
              <a:defRPr lang="es-ES" sz="1800"/>
            </a:lvl3pPr>
            <a:lvl4pPr marL="1371600" indent="0" algn="ctr">
              <a:buNone/>
              <a:defRPr lang="es-ES" sz="1600"/>
            </a:lvl4pPr>
            <a:lvl5pPr marL="1828800" indent="0" algn="ctr">
              <a:buNone/>
              <a:defRPr lang="es-ES" sz="1600"/>
            </a:lvl5pPr>
            <a:lvl6pPr marL="2286000" indent="0" algn="ctr">
              <a:buNone/>
              <a:defRPr lang="es-ES" sz="1600"/>
            </a:lvl6pPr>
            <a:lvl7pPr marL="2743200" indent="0" algn="ctr">
              <a:buNone/>
              <a:defRPr lang="es-ES" sz="1600"/>
            </a:lvl7pPr>
            <a:lvl8pPr marL="3200400" indent="0" algn="ctr">
              <a:buNone/>
              <a:defRPr lang="es-ES" sz="1600"/>
            </a:lvl8pPr>
            <a:lvl9pPr marL="3657600" indent="0" algn="ctr">
              <a:buNone/>
              <a:defRPr lang="es-ES" sz="1600"/>
            </a:lvl9pPr>
          </a:lstStyle>
          <a:p>
            <a:pPr rtl="0"/>
            <a:r>
              <a:rPr lang="es-ES"/>
              <a:t>Haga clic para modificar el estilo de subtítulo del patrón</a:t>
            </a:r>
          </a:p>
        </p:txBody>
      </p:sp>
      <p:pic>
        <p:nvPicPr>
          <p:cNvPr id="8" name="Gráfico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Art">
    <p:bg>
      <p:bgRef idx="1001">
        <a:schemeClr val="bg1"/>
      </p:bgRef>
    </p:bg>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Conector recto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ítulo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rtlCol="0">
            <a:normAutofit/>
          </a:bodyPr>
          <a:lstStyle>
            <a:lvl1pPr algn="ctr">
              <a:defRPr lang="es-ES" sz="2800" kern="1200" spc="150" baseline="0" dirty="0">
                <a:solidFill>
                  <a:schemeClr val="tx1"/>
                </a:solidFill>
                <a:latin typeface="+mj-lt"/>
                <a:ea typeface="+mj-ea"/>
                <a:cs typeface="+mj-cs"/>
              </a:defRPr>
            </a:lvl1pPr>
          </a:lstStyle>
          <a:p>
            <a:pPr rtl="0"/>
            <a:r>
              <a:rPr lang="es-ES"/>
              <a:t>HAGA CLIC PARA MODIFICAR EL ESTILO DEL TÍTULO MAESTRO</a:t>
            </a:r>
          </a:p>
        </p:txBody>
      </p:sp>
      <p:sp>
        <p:nvSpPr>
          <p:cNvPr id="7" name="Marcador de posición de SmartArt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rtlCol="0"/>
          <a:lstStyle>
            <a:defPPr>
              <a:defRPr lang="es-ES"/>
            </a:defPPr>
          </a:lstStyle>
          <a:p>
            <a:pPr rtl="0"/>
            <a:r>
              <a:rPr lang="es-ES"/>
              <a:t>Haga clic en el icono para agregar un elemento gráfico SmartArt</a:t>
            </a:r>
            <a:endParaRPr lang="es-ES" dirty="0"/>
          </a:p>
        </p:txBody>
      </p:sp>
      <p:sp>
        <p:nvSpPr>
          <p:cNvPr id="3" name="Marcador de fecha 2">
            <a:extLst>
              <a:ext uri="{FF2B5EF4-FFF2-40B4-BE49-F238E27FC236}">
                <a16:creationId xmlns:a16="http://schemas.microsoft.com/office/drawing/2014/main" id="{7E085D26-FA83-4414-959E-98936A772670}"/>
              </a:ext>
            </a:extLst>
          </p:cNvPr>
          <p:cNvSpPr>
            <a:spLocks noGrp="1"/>
          </p:cNvSpPr>
          <p:nvPr>
            <p:ph type="dt" sz="half" idx="10"/>
          </p:nvPr>
        </p:nvSpPr>
        <p:spPr/>
        <p:txBody>
          <a:bodyPr rtlCol="0"/>
          <a:lstStyle>
            <a:lvl1pPr>
              <a:defRPr lang="es-ES" sz="900"/>
            </a:lvl1pPr>
          </a:lstStyle>
          <a:p>
            <a:pPr rtl="0"/>
            <a:r>
              <a:rPr lang="es-ES"/>
              <a:t>20XX</a:t>
            </a:r>
          </a:p>
        </p:txBody>
      </p:sp>
      <p:sp>
        <p:nvSpPr>
          <p:cNvPr id="4" name="Marcador de pie de página 3">
            <a:extLst>
              <a:ext uri="{FF2B5EF4-FFF2-40B4-BE49-F238E27FC236}">
                <a16:creationId xmlns:a16="http://schemas.microsoft.com/office/drawing/2014/main" id="{1FB52E93-DE4C-4341-8D83-F0230E38B1A1}"/>
              </a:ext>
            </a:extLst>
          </p:cNvPr>
          <p:cNvSpPr>
            <a:spLocks noGrp="1"/>
          </p:cNvSpPr>
          <p:nvPr>
            <p:ph type="ftr" sz="quarter" idx="11"/>
          </p:nvPr>
        </p:nvSpPr>
        <p:spPr/>
        <p:txBody>
          <a:bodyPr rtlCol="0"/>
          <a:lstStyle>
            <a:lvl1pPr>
              <a:defRPr lang="es-ES" sz="900"/>
            </a:lvl1pPr>
          </a:lstStyle>
          <a:p>
            <a:pPr rtl="0"/>
            <a:r>
              <a:rPr lang="es-ES"/>
              <a:t>TÍTULO DE LA PRESENTACIÓN</a:t>
            </a:r>
          </a:p>
        </p:txBody>
      </p:sp>
      <p:sp>
        <p:nvSpPr>
          <p:cNvPr id="5" name="Marcador de número de diapositiva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rtlCol="0"/>
          <a:lstStyle>
            <a:lvl1pPr>
              <a:defRPr lang="es-ES" sz="900"/>
            </a:lvl1pPr>
          </a:lstStyle>
          <a:p>
            <a:pPr rtl="0"/>
            <a:fld id="{A49DFD55-3C28-40EF-9E31-A92D2E4017FF}" type="slidenum">
              <a:rPr lang="es-ES" smtClean="0"/>
              <a:pPr rtl="0"/>
              <a:t>‹Nº›</a:t>
            </a:fld>
            <a:endParaRPr lang="es-E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scala de tiempo">
    <p:spTree>
      <p:nvGrpSpPr>
        <p:cNvPr id="1" name=""/>
        <p:cNvGrpSpPr/>
        <p:nvPr/>
      </p:nvGrpSpPr>
      <p:grpSpPr>
        <a:xfrm>
          <a:off x="0" y="0"/>
          <a:ext cx="0" cy="0"/>
          <a:chOff x="0" y="0"/>
          <a:chExt cx="0" cy="0"/>
        </a:xfrm>
      </p:grpSpPr>
      <p:sp>
        <p:nvSpPr>
          <p:cNvPr id="12" name="Gráfico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defPPr>
              <a:defRPr lang="es-ES"/>
            </a:defPPr>
          </a:lstStyle>
          <a:p>
            <a:pPr rtl="0"/>
            <a:endParaRPr lang="es-ES" noProof="0" dirty="0"/>
          </a:p>
        </p:txBody>
      </p:sp>
      <p:sp>
        <p:nvSpPr>
          <p:cNvPr id="2" name="Título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rtlCol="0">
            <a:normAutofit/>
          </a:bodyPr>
          <a:lstStyle>
            <a:lvl1pPr>
              <a:defRPr lang="es-ES" sz="2800" kern="1200" spc="150" baseline="0" dirty="0">
                <a:solidFill>
                  <a:schemeClr val="tx1"/>
                </a:solidFill>
                <a:latin typeface="+mj-lt"/>
                <a:ea typeface="+mj-ea"/>
                <a:cs typeface="+mj-cs"/>
              </a:defRPr>
            </a:lvl1pPr>
          </a:lstStyle>
          <a:p>
            <a:pPr rtl="0"/>
            <a:r>
              <a:rPr lang="es-ES" noProof="0" dirty="0"/>
              <a:t>HAGA CLIC PARA EDITAR EL TÍTULO</a:t>
            </a:r>
          </a:p>
        </p:txBody>
      </p:sp>
      <p:sp>
        <p:nvSpPr>
          <p:cNvPr id="16" name="Marcador de texto 15">
            <a:extLst>
              <a:ext uri="{FF2B5EF4-FFF2-40B4-BE49-F238E27FC236}">
                <a16:creationId xmlns:a16="http://schemas.microsoft.com/office/drawing/2014/main" id="{3BABF6CA-407C-4BF0-8234-1321A676E756}"/>
              </a:ext>
            </a:extLst>
          </p:cNvPr>
          <p:cNvSpPr>
            <a:spLocks noGrp="1"/>
          </p:cNvSpPr>
          <p:nvPr>
            <p:ph type="body" sz="quarter" idx="13" hasCustomPrompt="1"/>
          </p:nvPr>
        </p:nvSpPr>
        <p:spPr>
          <a:xfrm>
            <a:off x="166074" y="1507772"/>
            <a:ext cx="2141764" cy="514350"/>
          </a:xfrm>
        </p:spPr>
        <p:txBody>
          <a:bodyPr rtlCol="0" anchor="ctr">
            <a:normAutofit/>
          </a:bodyPr>
          <a:lstStyle>
            <a:lvl1pPr marL="0" indent="0" algn="r">
              <a:buNone/>
              <a:defRPr lang="es-ES" sz="2000"/>
            </a:lvl1pPr>
          </a:lstStyle>
          <a:p>
            <a:pPr lvl="0" rtl="0"/>
            <a:r>
              <a:rPr lang="es-ES" noProof="0" dirty="0"/>
              <a:t>Haga clic para editar</a:t>
            </a:r>
          </a:p>
        </p:txBody>
      </p:sp>
      <p:sp>
        <p:nvSpPr>
          <p:cNvPr id="17" name="Marcador de texto 15">
            <a:extLst>
              <a:ext uri="{FF2B5EF4-FFF2-40B4-BE49-F238E27FC236}">
                <a16:creationId xmlns:a16="http://schemas.microsoft.com/office/drawing/2014/main" id="{76D8129B-5B68-421C-968C-3663C86EFC7C}"/>
              </a:ext>
            </a:extLst>
          </p:cNvPr>
          <p:cNvSpPr>
            <a:spLocks noGrp="1"/>
          </p:cNvSpPr>
          <p:nvPr>
            <p:ph type="body" sz="quarter" idx="14" hasCustomPrompt="1"/>
          </p:nvPr>
        </p:nvSpPr>
        <p:spPr>
          <a:xfrm>
            <a:off x="732131" y="2584097"/>
            <a:ext cx="2141764" cy="514350"/>
          </a:xfrm>
        </p:spPr>
        <p:txBody>
          <a:bodyPr rtlCol="0" anchor="ctr">
            <a:normAutofit/>
          </a:bodyPr>
          <a:lstStyle>
            <a:lvl1pPr marL="0" indent="0" algn="r">
              <a:buNone/>
              <a:defRPr lang="es-ES" sz="2000"/>
            </a:lvl1pPr>
          </a:lstStyle>
          <a:p>
            <a:pPr lvl="0" rtl="0"/>
            <a:r>
              <a:rPr lang="es-ES" noProof="0" dirty="0"/>
              <a:t>Haga clic para editar</a:t>
            </a:r>
          </a:p>
        </p:txBody>
      </p:sp>
      <p:sp>
        <p:nvSpPr>
          <p:cNvPr id="18" name="Marcador de texto 15">
            <a:extLst>
              <a:ext uri="{FF2B5EF4-FFF2-40B4-BE49-F238E27FC236}">
                <a16:creationId xmlns:a16="http://schemas.microsoft.com/office/drawing/2014/main" id="{6C741DCA-8EBD-44F5-9D38-E938A628ADCD}"/>
              </a:ext>
            </a:extLst>
          </p:cNvPr>
          <p:cNvSpPr>
            <a:spLocks noGrp="1"/>
          </p:cNvSpPr>
          <p:nvPr>
            <p:ph type="body" sz="quarter" idx="15" hasCustomPrompt="1"/>
          </p:nvPr>
        </p:nvSpPr>
        <p:spPr>
          <a:xfrm>
            <a:off x="1338556" y="3660422"/>
            <a:ext cx="2141764" cy="514350"/>
          </a:xfrm>
        </p:spPr>
        <p:txBody>
          <a:bodyPr rtlCol="0" anchor="ctr">
            <a:normAutofit/>
          </a:bodyPr>
          <a:lstStyle>
            <a:lvl1pPr marL="0" indent="0" algn="r">
              <a:buNone/>
              <a:defRPr lang="es-ES" sz="2000"/>
            </a:lvl1pPr>
          </a:lstStyle>
          <a:p>
            <a:pPr lvl="0" rtl="0"/>
            <a:r>
              <a:rPr lang="es-ES" noProof="0" dirty="0"/>
              <a:t>Haga clic para editar</a:t>
            </a:r>
          </a:p>
        </p:txBody>
      </p:sp>
      <p:sp>
        <p:nvSpPr>
          <p:cNvPr id="19" name="Marcador de texto 15">
            <a:extLst>
              <a:ext uri="{FF2B5EF4-FFF2-40B4-BE49-F238E27FC236}">
                <a16:creationId xmlns:a16="http://schemas.microsoft.com/office/drawing/2014/main" id="{5C43C6B1-A1BD-4A90-8B4B-F361C1BEDD26}"/>
              </a:ext>
            </a:extLst>
          </p:cNvPr>
          <p:cNvSpPr>
            <a:spLocks noGrp="1"/>
          </p:cNvSpPr>
          <p:nvPr>
            <p:ph type="body" sz="quarter" idx="16" hasCustomPrompt="1"/>
          </p:nvPr>
        </p:nvSpPr>
        <p:spPr>
          <a:xfrm>
            <a:off x="1922756" y="4736748"/>
            <a:ext cx="2141764" cy="514350"/>
          </a:xfrm>
        </p:spPr>
        <p:txBody>
          <a:bodyPr rtlCol="0" anchor="ctr">
            <a:normAutofit/>
          </a:bodyPr>
          <a:lstStyle>
            <a:lvl1pPr marL="0" indent="0" algn="r">
              <a:buNone/>
              <a:defRPr lang="es-ES" sz="2000"/>
            </a:lvl1pPr>
          </a:lstStyle>
          <a:p>
            <a:pPr lvl="0" rtl="0"/>
            <a:r>
              <a:rPr lang="es-ES" noProof="0" dirty="0"/>
              <a:t>Haga clic para editar</a:t>
            </a:r>
          </a:p>
        </p:txBody>
      </p:sp>
      <p:sp>
        <p:nvSpPr>
          <p:cNvPr id="34" name="Marcador de texto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rtlCol="0" anchor="t">
            <a:normAutofit/>
          </a:bodyPr>
          <a:lstStyle>
            <a:lvl1pPr marL="0" indent="0" algn="l">
              <a:lnSpc>
                <a:spcPct val="100000"/>
              </a:lnSpc>
              <a:buNone/>
              <a:defRPr lang="es-ES" sz="1400" spc="50" baseline="0"/>
            </a:lvl1pPr>
          </a:lstStyle>
          <a:p>
            <a:pPr lvl="0" rtl="0"/>
            <a:r>
              <a:rPr lang="es-ES" noProof="0" dirty="0"/>
              <a:t>Haga clic para modificar los estilos del texto maestro</a:t>
            </a:r>
          </a:p>
        </p:txBody>
      </p:sp>
      <p:sp>
        <p:nvSpPr>
          <p:cNvPr id="35" name="Marcador de texto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rtlCol="0" anchor="t">
            <a:normAutofit/>
          </a:bodyPr>
          <a:lstStyle>
            <a:lvl1pPr marL="0" indent="0" algn="l">
              <a:lnSpc>
                <a:spcPct val="100000"/>
              </a:lnSpc>
              <a:buNone/>
              <a:defRPr lang="es-ES" sz="1400" spc="50" baseline="0"/>
            </a:lvl1pPr>
          </a:lstStyle>
          <a:p>
            <a:pPr lvl="0" rtl="0"/>
            <a:r>
              <a:rPr lang="es-ES" noProof="0" dirty="0"/>
              <a:t>Haga clic para modificar los estilos del texto maestro</a:t>
            </a:r>
          </a:p>
        </p:txBody>
      </p:sp>
      <p:sp>
        <p:nvSpPr>
          <p:cNvPr id="36" name="Marcador de texto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rtlCol="0" anchor="t">
            <a:normAutofit/>
          </a:bodyPr>
          <a:lstStyle>
            <a:lvl1pPr marL="0" indent="0" algn="l">
              <a:lnSpc>
                <a:spcPct val="100000"/>
              </a:lnSpc>
              <a:buNone/>
              <a:defRPr lang="es-ES" sz="1400" spc="50" baseline="0"/>
            </a:lvl1pPr>
          </a:lstStyle>
          <a:p>
            <a:pPr lvl="0" rtl="0"/>
            <a:r>
              <a:rPr lang="es-ES" noProof="0" dirty="0"/>
              <a:t>Haga clic para modificar los estilos del texto maestro</a:t>
            </a:r>
          </a:p>
        </p:txBody>
      </p:sp>
      <p:sp>
        <p:nvSpPr>
          <p:cNvPr id="37" name="Marcador de texto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rtlCol="0" anchor="t">
            <a:normAutofit/>
          </a:bodyPr>
          <a:lstStyle>
            <a:lvl1pPr marL="0" indent="0" algn="l">
              <a:lnSpc>
                <a:spcPct val="100000"/>
              </a:lnSpc>
              <a:buNone/>
              <a:defRPr lang="es-ES" sz="1400" spc="50" baseline="0"/>
            </a:lvl1pPr>
          </a:lstStyle>
          <a:p>
            <a:pPr lvl="0" rtl="0"/>
            <a:r>
              <a:rPr lang="es-ES" noProof="0" dirty="0"/>
              <a:t>Haga clic para modificar los estilos del texto maestro</a:t>
            </a:r>
          </a:p>
        </p:txBody>
      </p:sp>
      <p:sp>
        <p:nvSpPr>
          <p:cNvPr id="5" name="Marcador de fecha 4">
            <a:extLst>
              <a:ext uri="{FF2B5EF4-FFF2-40B4-BE49-F238E27FC236}">
                <a16:creationId xmlns:a16="http://schemas.microsoft.com/office/drawing/2014/main" id="{874DC36F-5D3E-439D-80B5-32633FC34434}"/>
              </a:ext>
            </a:extLst>
          </p:cNvPr>
          <p:cNvSpPr>
            <a:spLocks noGrp="1"/>
          </p:cNvSpPr>
          <p:nvPr>
            <p:ph type="dt" sz="half" idx="10"/>
          </p:nvPr>
        </p:nvSpPr>
        <p:spPr/>
        <p:txBody>
          <a:bodyPr rtlCol="0"/>
          <a:lstStyle>
            <a:lvl1pPr>
              <a:defRPr lang="es-ES" sz="900">
                <a:solidFill>
                  <a:srgbClr val="898989"/>
                </a:solidFill>
              </a:defRPr>
            </a:lvl1pPr>
          </a:lstStyle>
          <a:p>
            <a:pPr rtl="0"/>
            <a:r>
              <a:rPr lang="es-ES" noProof="0" dirty="0"/>
              <a:t>20XX</a:t>
            </a:r>
          </a:p>
        </p:txBody>
      </p:sp>
      <p:sp>
        <p:nvSpPr>
          <p:cNvPr id="6" name="Marcador de pie de página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rtlCol="0"/>
          <a:lstStyle>
            <a:lvl1pPr>
              <a:defRPr lang="es-ES" sz="900"/>
            </a:lvl1pPr>
          </a:lstStyle>
          <a:p>
            <a:pPr rtl="0"/>
            <a:r>
              <a:rPr lang="es-ES" noProof="0" dirty="0"/>
              <a:t>TÍTULO DE LA PRESENTACIÓN</a:t>
            </a:r>
          </a:p>
        </p:txBody>
      </p:sp>
      <p:sp>
        <p:nvSpPr>
          <p:cNvPr id="7" name="Marcador de número de diapositiva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rtlCol="0"/>
          <a:lstStyle>
            <a:lvl1pPr>
              <a:defRPr lang="es-ES" sz="900"/>
            </a:lvl1pPr>
          </a:lstStyle>
          <a:p>
            <a:pPr rtl="0"/>
            <a:fld id="{A49DFD55-3C28-40EF-9E31-A92D2E4017FF}" type="slidenum">
              <a:rPr lang="es-ES" noProof="0" smtClean="0"/>
              <a:pPr rtl="0"/>
              <a:t>‹Nº›</a:t>
            </a:fld>
            <a:endParaRPr lang="es-ES" noProof="0" dirty="0"/>
          </a:p>
        </p:txBody>
      </p:sp>
      <p:cxnSp>
        <p:nvCxnSpPr>
          <p:cNvPr id="3" name="Conector recto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Conector recto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Conector recto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Conector recto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Dos contenido">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rtlCol="0">
            <a:normAutofit/>
          </a:bodyPr>
          <a:lstStyle>
            <a:lvl1pPr>
              <a:defRPr lang="es-ES" sz="2800" kern="1200" spc="150" baseline="0" dirty="0">
                <a:solidFill>
                  <a:schemeClr val="tx1"/>
                </a:solidFill>
                <a:latin typeface="+mj-lt"/>
                <a:ea typeface="+mj-ea"/>
                <a:cs typeface="+mj-cs"/>
              </a:defRPr>
            </a:lvl1pPr>
          </a:lstStyle>
          <a:p>
            <a:pPr rtl="0"/>
            <a:r>
              <a:rPr lang="es-ES"/>
              <a:t>HAGA CLIC PARA EDITAR EL ESTILO DEL TÍTULO DEL PATRÓN</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rtlCol="0" anchor="b">
            <a:noAutofit/>
          </a:bodyPr>
          <a:lstStyle>
            <a:lvl1pPr marL="0" indent="0">
              <a:buNone/>
              <a:defRPr lang="es-ES" sz="20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 EL TEXTO MAESTRO</a:t>
            </a:r>
          </a:p>
        </p:txBody>
      </p:sp>
      <p:sp>
        <p:nvSpPr>
          <p:cNvPr id="4" name="Marcador de contenido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rtlCol="0">
            <a:normAutofit/>
          </a:bodyPr>
          <a:lstStyle>
            <a:lvl1pPr marL="0" indent="0">
              <a:lnSpc>
                <a:spcPct val="100000"/>
              </a:lnSpc>
              <a:buNone/>
              <a:defRPr lang="es-ES" sz="1400" spc="50" baseline="0"/>
            </a:lvl1pPr>
            <a:lvl2pPr marL="457200" indent="0">
              <a:lnSpc>
                <a:spcPct val="100000"/>
              </a:lnSpc>
              <a:buNone/>
              <a:defRPr lang="es-ES" sz="1400" spc="50" baseline="0"/>
            </a:lvl2pPr>
            <a:lvl3pPr marL="914400" indent="0">
              <a:lnSpc>
                <a:spcPct val="100000"/>
              </a:lnSpc>
              <a:buNone/>
              <a:defRPr lang="es-ES" sz="1400" spc="50" baseline="0"/>
            </a:lvl3pPr>
            <a:lvl4pPr marL="1371600" indent="0">
              <a:lnSpc>
                <a:spcPct val="100000"/>
              </a:lnSpc>
              <a:buNone/>
              <a:defRPr lang="es-ES" sz="1400" spc="50" baseline="0"/>
            </a:lvl4pPr>
            <a:lvl5pPr marL="1828800" indent="0">
              <a:lnSpc>
                <a:spcPct val="100000"/>
              </a:lnSpc>
              <a:buNone/>
              <a:defRPr lang="es-ES" sz="1400" spc="50" baseline="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5" name="Marcador de texto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rtlCol="0" anchor="b">
            <a:noAutofit/>
          </a:bodyPr>
          <a:lstStyle>
            <a:lvl1pPr marL="0" indent="0">
              <a:buNone/>
              <a:defRPr lang="es-ES" sz="20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marL="0" lvl="0" indent="0" algn="l" defTabSz="914400" rtl="0" eaLnBrk="1" latinLnBrk="0" hangingPunct="1">
              <a:lnSpc>
                <a:spcPct val="90000"/>
              </a:lnSpc>
              <a:spcBef>
                <a:spcPts val="1000"/>
              </a:spcBef>
              <a:buFont typeface="Arial" panose="020B0604020202020204" pitchFamily="34" charset="0"/>
              <a:buNone/>
            </a:pPr>
            <a:r>
              <a:rPr lang="es-ES"/>
              <a:t>HAGA CLIC PARA EDITAR EL TEXTO MAESTRO</a:t>
            </a:r>
          </a:p>
        </p:txBody>
      </p:sp>
      <p:sp>
        <p:nvSpPr>
          <p:cNvPr id="6" name="Marcador de contenido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rtlCol="0">
            <a:normAutofit/>
          </a:bodyPr>
          <a:lstStyle>
            <a:lvl1pPr marL="0" indent="0">
              <a:lnSpc>
                <a:spcPct val="100000"/>
              </a:lnSpc>
              <a:buNone/>
              <a:defRPr lang="es-ES" sz="1400" spc="50" baseline="0"/>
            </a:lvl1pPr>
            <a:lvl2pPr marL="457200" indent="0">
              <a:lnSpc>
                <a:spcPct val="100000"/>
              </a:lnSpc>
              <a:buNone/>
              <a:defRPr lang="es-ES" sz="1400" spc="50" baseline="0"/>
            </a:lvl2pPr>
            <a:lvl3pPr marL="914400" indent="0">
              <a:lnSpc>
                <a:spcPct val="100000"/>
              </a:lnSpc>
              <a:buNone/>
              <a:defRPr lang="es-ES" sz="1400" spc="50" baseline="0"/>
            </a:lvl3pPr>
            <a:lvl4pPr marL="1371600" indent="0">
              <a:lnSpc>
                <a:spcPct val="100000"/>
              </a:lnSpc>
              <a:buNone/>
              <a:defRPr lang="es-ES" sz="1400" spc="50" baseline="0"/>
            </a:lvl4pPr>
            <a:lvl5pPr marL="1828800" indent="0">
              <a:lnSpc>
                <a:spcPct val="100000"/>
              </a:lnSpc>
              <a:buNone/>
              <a:defRPr lang="es-ES" sz="1400" spc="50" baseline="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lang="es-ES" sz="900"/>
            </a:lvl1pPr>
          </a:lstStyle>
          <a:p>
            <a:pPr rtl="0"/>
            <a:r>
              <a:rPr lang="es-ES"/>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lang="es-ES" sz="900"/>
            </a:lvl1pPr>
          </a:lstStyle>
          <a:p>
            <a:pPr rtl="0"/>
            <a:r>
              <a:rPr lang="es-ES"/>
              <a:t>TÍTULO DE LA PRESENTACIÓN</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lang="es-ES" sz="900"/>
            </a:lvl1pPr>
          </a:lstStyle>
          <a:p>
            <a:pPr rtl="0"/>
            <a:fld id="{A49DFD55-3C28-40EF-9E31-A92D2E4017FF}" type="slidenum">
              <a:rPr lang="es-ES" smtClean="0"/>
              <a:pPr rtl="0"/>
              <a:t>‹Nº›</a:t>
            </a:fld>
            <a:endParaRPr lang="es-ES" dirty="0"/>
          </a:p>
        </p:txBody>
      </p:sp>
      <p:pic>
        <p:nvPicPr>
          <p:cNvPr id="11" name="Gráfico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es contenidos">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s-ES" sz="2800" kern="1200" spc="150" baseline="0" dirty="0">
                <a:solidFill>
                  <a:schemeClr val="tx1"/>
                </a:solidFill>
                <a:latin typeface="+mj-lt"/>
                <a:ea typeface="+mj-ea"/>
                <a:cs typeface="+mj-cs"/>
              </a:defRPr>
            </a:lvl1pPr>
          </a:lstStyle>
          <a:p>
            <a:pPr rtl="0"/>
            <a:r>
              <a:rPr lang="es-ES"/>
              <a:t>HAGA CLIC PARA EDITAR EL ESTILO DEL TÍTULO DEL PATRÓN</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rtlCol="0" anchor="b">
            <a:noAutofit/>
          </a:bodyPr>
          <a:lstStyle>
            <a:lvl1pPr marL="0" indent="0">
              <a:buNone/>
              <a:defRPr lang="es-ES" sz="20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 EL TEXTO MAESTRO</a:t>
            </a:r>
          </a:p>
        </p:txBody>
      </p:sp>
      <p:sp>
        <p:nvSpPr>
          <p:cNvPr id="4" name="Marcador de contenido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rtlCol="0">
            <a:normAutofit/>
          </a:bodyPr>
          <a:lstStyle>
            <a:lvl1pPr marL="0" indent="0">
              <a:lnSpc>
                <a:spcPct val="100000"/>
              </a:lnSpc>
              <a:buNone/>
              <a:defRPr lang="es-ES" sz="1400" spc="50" baseline="0"/>
            </a:lvl1pPr>
            <a:lvl2pPr marL="457200" indent="0">
              <a:lnSpc>
                <a:spcPct val="100000"/>
              </a:lnSpc>
              <a:buNone/>
              <a:defRPr lang="es-ES" sz="1400" spc="50" baseline="0"/>
            </a:lvl2pPr>
            <a:lvl3pPr marL="914400" indent="0">
              <a:lnSpc>
                <a:spcPct val="100000"/>
              </a:lnSpc>
              <a:buNone/>
              <a:defRPr lang="es-ES" sz="1400" spc="50" baseline="0"/>
            </a:lvl3pPr>
            <a:lvl4pPr marL="1371600" indent="0">
              <a:lnSpc>
                <a:spcPct val="100000"/>
              </a:lnSpc>
              <a:buNone/>
              <a:defRPr lang="es-ES" sz="1400" spc="50" baseline="0"/>
            </a:lvl4pPr>
            <a:lvl5pPr marL="1828800" indent="0">
              <a:lnSpc>
                <a:spcPct val="100000"/>
              </a:lnSpc>
              <a:buNone/>
              <a:defRPr lang="es-ES" sz="1400" spc="50" baseline="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5" name="Marcador de texto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rtlCol="0" anchor="b">
            <a:noAutofit/>
          </a:bodyPr>
          <a:lstStyle>
            <a:lvl1pPr marL="0" indent="0">
              <a:buNone/>
              <a:defRPr lang="es-ES" sz="20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marL="0" lvl="0" indent="0" algn="l" defTabSz="914400" rtl="0" eaLnBrk="1" latinLnBrk="0" hangingPunct="1">
              <a:lnSpc>
                <a:spcPct val="90000"/>
              </a:lnSpc>
              <a:spcBef>
                <a:spcPts val="1000"/>
              </a:spcBef>
              <a:buFont typeface="Arial" panose="020B0604020202020204" pitchFamily="34" charset="0"/>
              <a:buNone/>
            </a:pPr>
            <a:r>
              <a:rPr lang="es-ES"/>
              <a:t>HAGA CLIC PARA EDITAR EL TEXTO MAESTRO</a:t>
            </a:r>
          </a:p>
        </p:txBody>
      </p:sp>
      <p:sp>
        <p:nvSpPr>
          <p:cNvPr id="6" name="Marcador de contenido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rtlCol="0">
            <a:normAutofit/>
          </a:bodyPr>
          <a:lstStyle>
            <a:lvl1pPr marL="0" indent="0">
              <a:lnSpc>
                <a:spcPct val="100000"/>
              </a:lnSpc>
              <a:buNone/>
              <a:defRPr lang="es-ES" sz="1400" spc="50" baseline="0"/>
            </a:lvl1pPr>
            <a:lvl2pPr marL="457200" indent="0">
              <a:lnSpc>
                <a:spcPct val="100000"/>
              </a:lnSpc>
              <a:buNone/>
              <a:defRPr lang="es-ES" sz="1400" spc="50" baseline="0"/>
            </a:lvl2pPr>
            <a:lvl3pPr marL="914400" indent="0">
              <a:lnSpc>
                <a:spcPct val="100000"/>
              </a:lnSpc>
              <a:buNone/>
              <a:defRPr lang="es-ES" sz="1400" spc="50" baseline="0"/>
            </a:lvl3pPr>
            <a:lvl4pPr marL="1371600" indent="0">
              <a:lnSpc>
                <a:spcPct val="100000"/>
              </a:lnSpc>
              <a:buNone/>
              <a:defRPr lang="es-ES" sz="1400" spc="50" baseline="0"/>
            </a:lvl4pPr>
            <a:lvl5pPr marL="1828800" indent="0">
              <a:lnSpc>
                <a:spcPct val="100000"/>
              </a:lnSpc>
              <a:buNone/>
              <a:defRPr lang="es-ES" sz="1400" spc="50" baseline="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21" name="Marcador de texto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rtlCol="0" anchor="b">
            <a:noAutofit/>
          </a:bodyPr>
          <a:lstStyle>
            <a:lvl1pPr marL="0" indent="0">
              <a:buNone/>
              <a:defRPr lang="es-ES" sz="20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 EL TEXTO MAESTRO</a:t>
            </a:r>
          </a:p>
        </p:txBody>
      </p:sp>
      <p:sp>
        <p:nvSpPr>
          <p:cNvPr id="22" name="Marcador de contenido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rtlCol="0">
            <a:normAutofit/>
          </a:bodyPr>
          <a:lstStyle>
            <a:lvl1pPr marL="0" indent="0">
              <a:lnSpc>
                <a:spcPct val="100000"/>
              </a:lnSpc>
              <a:buNone/>
              <a:defRPr lang="es-ES" sz="1400" spc="50" baseline="0"/>
            </a:lvl1pPr>
            <a:lvl2pPr marL="457200" indent="0">
              <a:lnSpc>
                <a:spcPct val="100000"/>
              </a:lnSpc>
              <a:buNone/>
              <a:defRPr lang="es-ES" sz="1400" spc="50" baseline="0"/>
            </a:lvl2pPr>
            <a:lvl3pPr marL="914400" indent="0">
              <a:lnSpc>
                <a:spcPct val="100000"/>
              </a:lnSpc>
              <a:buNone/>
              <a:defRPr lang="es-ES" sz="1400" spc="50" baseline="0"/>
            </a:lvl3pPr>
            <a:lvl4pPr marL="1371600" indent="0">
              <a:lnSpc>
                <a:spcPct val="100000"/>
              </a:lnSpc>
              <a:buNone/>
              <a:defRPr lang="es-ES" sz="1400" spc="50" baseline="0"/>
            </a:lvl4pPr>
            <a:lvl5pPr marL="1828800" indent="0">
              <a:lnSpc>
                <a:spcPct val="100000"/>
              </a:lnSpc>
              <a:buNone/>
              <a:defRPr lang="es-ES" sz="1400" spc="50" baseline="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lang="es-ES" sz="900"/>
            </a:lvl1pPr>
          </a:lstStyle>
          <a:p>
            <a:pPr rtl="0"/>
            <a:r>
              <a:rPr lang="es-ES"/>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lang="es-ES" sz="900"/>
            </a:lvl1pPr>
          </a:lstStyle>
          <a:p>
            <a:pPr rtl="0"/>
            <a:r>
              <a:rPr lang="es-ES"/>
              <a:t>TÍTULO DE LA PRESENTACIÓN</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lang="es-ES" sz="900"/>
            </a:lvl1pPr>
          </a:lstStyle>
          <a:p>
            <a:pPr rtl="0"/>
            <a:fld id="{A49DFD55-3C28-40EF-9E31-A92D2E4017FF}" type="slidenum">
              <a:rPr lang="es-ES" smtClean="0"/>
              <a:pPr rtl="0"/>
              <a:t>‹Nº›</a:t>
            </a:fld>
            <a:endParaRPr lang="es-ES" dirty="0"/>
          </a:p>
        </p:txBody>
      </p:sp>
      <p:grpSp>
        <p:nvGrpSpPr>
          <p:cNvPr id="10" name="Grupo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Conector recto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Resume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rtlCol="0" anchor="b">
            <a:normAutofit/>
          </a:bodyPr>
          <a:lstStyle>
            <a:lvl1pPr>
              <a:defRPr lang="es-ES" sz="2800" kern="1200" spc="150" baseline="0" dirty="0">
                <a:solidFill>
                  <a:schemeClr val="tx1"/>
                </a:solidFill>
                <a:latin typeface="+mj-lt"/>
                <a:ea typeface="+mj-ea"/>
                <a:cs typeface="+mj-cs"/>
              </a:defRPr>
            </a:lvl1pPr>
          </a:lstStyle>
          <a:p>
            <a:pPr rtl="0"/>
            <a:r>
              <a:rPr lang="es-ES"/>
              <a:t>HAGA CLIC PARA EDITAR EL ESTILO DEL TÍTULO DEL PATRÓN</a:t>
            </a:r>
          </a:p>
        </p:txBody>
      </p:sp>
      <p:sp>
        <p:nvSpPr>
          <p:cNvPr id="3" name="Marcador de texto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rtlCol="0">
            <a:normAutofit/>
          </a:bodyPr>
          <a:lstStyle>
            <a:lvl1pPr marL="0" indent="0">
              <a:lnSpc>
                <a:spcPct val="100000"/>
              </a:lnSpc>
              <a:buNone/>
              <a:defRPr lang="es-ES" sz="1400" spc="50" baseline="0">
                <a:solidFill>
                  <a:schemeClr val="tx1"/>
                </a:solidFill>
              </a:defRPr>
            </a:lvl1pPr>
            <a:lvl2pPr marL="457200" indent="0">
              <a:buNone/>
              <a:defRPr lang="es-ES" sz="2000">
                <a:solidFill>
                  <a:schemeClr val="tx1">
                    <a:tint val="75000"/>
                  </a:schemeClr>
                </a:solidFill>
              </a:defRPr>
            </a:lvl2pPr>
            <a:lvl3pPr marL="914400" indent="0">
              <a:buNone/>
              <a:defRPr lang="es-ES" sz="1800">
                <a:solidFill>
                  <a:schemeClr val="tx1">
                    <a:tint val="75000"/>
                  </a:schemeClr>
                </a:solidFill>
              </a:defRPr>
            </a:lvl3pPr>
            <a:lvl4pPr marL="1371600" indent="0">
              <a:buNone/>
              <a:defRPr lang="es-ES" sz="1600">
                <a:solidFill>
                  <a:schemeClr val="tx1">
                    <a:tint val="75000"/>
                  </a:schemeClr>
                </a:solidFill>
              </a:defRPr>
            </a:lvl4pPr>
            <a:lvl5pPr marL="1828800" indent="0">
              <a:buNone/>
              <a:defRPr lang="es-ES" sz="1600">
                <a:solidFill>
                  <a:schemeClr val="tx1">
                    <a:tint val="75000"/>
                  </a:schemeClr>
                </a:solidFill>
              </a:defRPr>
            </a:lvl5pPr>
            <a:lvl6pPr marL="2286000" indent="0">
              <a:buNone/>
              <a:defRPr lang="es-ES" sz="1600">
                <a:solidFill>
                  <a:schemeClr val="tx1">
                    <a:tint val="75000"/>
                  </a:schemeClr>
                </a:solidFill>
              </a:defRPr>
            </a:lvl6pPr>
            <a:lvl7pPr marL="2743200" indent="0">
              <a:buNone/>
              <a:defRPr lang="es-ES" sz="1600">
                <a:solidFill>
                  <a:schemeClr val="tx1">
                    <a:tint val="75000"/>
                  </a:schemeClr>
                </a:solidFill>
              </a:defRPr>
            </a:lvl7pPr>
            <a:lvl8pPr marL="3200400" indent="0">
              <a:buNone/>
              <a:defRPr lang="es-ES" sz="1600">
                <a:solidFill>
                  <a:schemeClr val="tx1">
                    <a:tint val="75000"/>
                  </a:schemeClr>
                </a:solidFill>
              </a:defRPr>
            </a:lvl8pPr>
            <a:lvl9pPr marL="3657600" indent="0">
              <a:buNone/>
              <a:defRPr lang="es-ES" sz="1600">
                <a:solidFill>
                  <a:schemeClr val="tx1">
                    <a:tint val="75000"/>
                  </a:schemeClr>
                </a:solidFill>
              </a:defRPr>
            </a:lvl9pPr>
          </a:lstStyle>
          <a:p>
            <a:pPr lvl="0" rtl="0"/>
            <a:r>
              <a:rPr lang="es-ES"/>
              <a:t>Haga clic para modificar los estilos de texto del patrón</a:t>
            </a:r>
          </a:p>
        </p:txBody>
      </p:sp>
      <p:grpSp>
        <p:nvGrpSpPr>
          <p:cNvPr id="4" name="Grupo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Conector recto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Marcador de fecha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rtlCol="0"/>
          <a:lstStyle>
            <a:lvl1pPr>
              <a:defRPr lang="es-ES" sz="900"/>
            </a:lvl1pPr>
          </a:lstStyle>
          <a:p>
            <a:pPr rtl="0"/>
            <a:r>
              <a:rPr lang="es-ES"/>
              <a:t>20XX</a:t>
            </a:r>
          </a:p>
        </p:txBody>
      </p:sp>
      <p:sp>
        <p:nvSpPr>
          <p:cNvPr id="22" name="Marcador de pie de página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rtlCol="0"/>
          <a:lstStyle>
            <a:lvl1pPr>
              <a:defRPr lang="es-ES" sz="900"/>
            </a:lvl1pPr>
          </a:lstStyle>
          <a:p>
            <a:pPr rtl="0"/>
            <a:r>
              <a:rPr lang="es-ES"/>
              <a:t>TÍTULO DE LA PRESENTACIÓN</a:t>
            </a:r>
          </a:p>
        </p:txBody>
      </p:sp>
      <p:sp>
        <p:nvSpPr>
          <p:cNvPr id="24" name="Marcador de número de diapositiva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rtlCol="0"/>
          <a:lstStyle>
            <a:lvl1pPr>
              <a:defRPr lang="es-ES" sz="900"/>
            </a:lvl1pPr>
          </a:lstStyle>
          <a:p>
            <a:pPr rtl="0"/>
            <a:fld id="{A49DFD55-3C28-40EF-9E31-A92D2E4017FF}" type="slidenum">
              <a:rPr lang="es-ES" smtClean="0"/>
              <a:pPr rtl="0"/>
              <a:t>‹Nº›</a:t>
            </a:fld>
            <a:endParaRPr lang="es-E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ierre">
    <p:bg>
      <p:bgPr>
        <a:solidFill>
          <a:schemeClr val="tx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rtlCol="0" anchor="b">
            <a:noAutofit/>
          </a:bodyPr>
          <a:lstStyle>
            <a:lvl1pPr algn="l">
              <a:defRPr lang="es-ES" sz="3600" spc="150" baseline="0">
                <a:solidFill>
                  <a:schemeClr val="bg1"/>
                </a:solidFill>
              </a:defRPr>
            </a:lvl1pPr>
          </a:lstStyle>
          <a:p>
            <a:pPr rtl="0"/>
            <a:r>
              <a:rPr lang="es-ES"/>
              <a:t>HAGA CLIC PARA EDITAR EL ESTILO DEL TÍTULO DEL PATRÓN</a:t>
            </a:r>
          </a:p>
        </p:txBody>
      </p:sp>
      <p:sp>
        <p:nvSpPr>
          <p:cNvPr id="3" name="Subtítulo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rtlCol="0">
            <a:normAutofit/>
          </a:bodyPr>
          <a:lstStyle>
            <a:lvl1pPr marL="0" indent="0" algn="l">
              <a:lnSpc>
                <a:spcPct val="150000"/>
              </a:lnSpc>
              <a:buNone/>
              <a:defRPr lang="es-ES" sz="1400" spc="50" baseline="0">
                <a:solidFill>
                  <a:schemeClr val="bg1"/>
                </a:solidFill>
              </a:defRPr>
            </a:lvl1pPr>
            <a:lvl2pPr marL="457200" indent="0" algn="ctr">
              <a:buNone/>
              <a:defRPr lang="es-ES" sz="2000"/>
            </a:lvl2pPr>
            <a:lvl3pPr marL="914400" indent="0" algn="ctr">
              <a:buNone/>
              <a:defRPr lang="es-ES" sz="1800"/>
            </a:lvl3pPr>
            <a:lvl4pPr marL="1371600" indent="0" algn="ctr">
              <a:buNone/>
              <a:defRPr lang="es-ES" sz="1600"/>
            </a:lvl4pPr>
            <a:lvl5pPr marL="1828800" indent="0" algn="ctr">
              <a:buNone/>
              <a:defRPr lang="es-ES" sz="1600"/>
            </a:lvl5pPr>
            <a:lvl6pPr marL="2286000" indent="0" algn="ctr">
              <a:buNone/>
              <a:defRPr lang="es-ES" sz="1600"/>
            </a:lvl6pPr>
            <a:lvl7pPr marL="2743200" indent="0" algn="ctr">
              <a:buNone/>
              <a:defRPr lang="es-ES" sz="1600"/>
            </a:lvl7pPr>
            <a:lvl8pPr marL="3200400" indent="0" algn="ctr">
              <a:buNone/>
              <a:defRPr lang="es-ES" sz="1600"/>
            </a:lvl8pPr>
            <a:lvl9pPr marL="3657600" indent="0" algn="ctr">
              <a:buNone/>
              <a:defRPr lang="es-ES" sz="1600"/>
            </a:lvl9pPr>
          </a:lstStyle>
          <a:p>
            <a:pPr rtl="0"/>
            <a:r>
              <a:rPr lang="es-ES"/>
              <a:t>Haga clic para modificar el estilo de subtítulo del patrón</a:t>
            </a:r>
          </a:p>
        </p:txBody>
      </p:sp>
      <p:pic>
        <p:nvPicPr>
          <p:cNvPr id="6" name="Gráfico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Marcador de fecha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rtlCol="0"/>
          <a:lstStyle>
            <a:lvl1pPr>
              <a:defRPr lang="es-ES" sz="900"/>
            </a:lvl1pPr>
          </a:lstStyle>
          <a:p>
            <a:pPr rtl="0"/>
            <a:r>
              <a:rPr lang="es-ES"/>
              <a:t>20XX</a:t>
            </a:r>
          </a:p>
        </p:txBody>
      </p:sp>
      <p:sp>
        <p:nvSpPr>
          <p:cNvPr id="10" name="Marcador de pie de página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rtlCol="0"/>
          <a:lstStyle>
            <a:lvl1pPr>
              <a:defRPr lang="es-ES" sz="900"/>
            </a:lvl1pPr>
          </a:lstStyle>
          <a:p>
            <a:pPr rtl="0"/>
            <a:r>
              <a:rPr lang="es-ES"/>
              <a:t>TÍTULO DE LA PRESENTACIÓN</a:t>
            </a:r>
          </a:p>
        </p:txBody>
      </p:sp>
      <p:sp>
        <p:nvSpPr>
          <p:cNvPr id="11" name="Marcador de número de diapositiva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rtlCol="0"/>
          <a:lstStyle>
            <a:lvl1pPr>
              <a:defRPr lang="es-ES" sz="900"/>
            </a:lvl1pPr>
          </a:lstStyle>
          <a:p>
            <a:pPr rtl="0"/>
            <a:fld id="{A49DFD55-3C28-40EF-9E31-A92D2E4017FF}" type="slidenum">
              <a:rPr lang="es-ES" smtClean="0"/>
              <a:pPr rtl="0"/>
              <a:t>‹Nº›</a:t>
            </a:fld>
            <a:endParaRPr lang="es-E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áfico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ítulo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rtlCol="0" anchor="b">
            <a:normAutofit/>
          </a:bodyPr>
          <a:lstStyle>
            <a:lvl1pPr>
              <a:defRPr lang="es-ES" sz="2800" spc="150" baseline="0">
                <a:solidFill>
                  <a:schemeClr val="bg1"/>
                </a:solidFill>
              </a:defRPr>
            </a:lvl1pPr>
          </a:lstStyle>
          <a:p>
            <a:pPr rtl="0"/>
            <a:r>
              <a:rPr lang="es-ES"/>
              <a:t>HAGA CLIC PARA EDITAR EL ESTILO DEL TÍTULO DEL PATRÓN</a:t>
            </a:r>
          </a:p>
        </p:txBody>
      </p:sp>
      <p:sp>
        <p:nvSpPr>
          <p:cNvPr id="3" name="Marcador de contenido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rtlCol="0">
            <a:normAutofit/>
          </a:bodyPr>
          <a:lstStyle>
            <a:lvl1pPr marL="0" indent="0">
              <a:lnSpc>
                <a:spcPct val="150000"/>
              </a:lnSpc>
              <a:buNone/>
              <a:defRPr lang="es-ES" sz="1400">
                <a:solidFill>
                  <a:schemeClr val="bg1"/>
                </a:solidFill>
              </a:defRPr>
            </a:lvl1pPr>
            <a:lvl2pPr marL="457200" indent="0">
              <a:lnSpc>
                <a:spcPct val="150000"/>
              </a:lnSpc>
              <a:buNone/>
              <a:defRPr lang="es-ES" sz="1400">
                <a:solidFill>
                  <a:schemeClr val="bg1"/>
                </a:solidFill>
              </a:defRPr>
            </a:lvl2pPr>
            <a:lvl3pPr marL="914400" indent="0">
              <a:lnSpc>
                <a:spcPct val="150000"/>
              </a:lnSpc>
              <a:buNone/>
              <a:defRPr lang="es-ES" sz="1400">
                <a:solidFill>
                  <a:schemeClr val="bg1"/>
                </a:solidFill>
              </a:defRPr>
            </a:lvl3pPr>
            <a:lvl4pPr marL="1371600" indent="0">
              <a:lnSpc>
                <a:spcPct val="150000"/>
              </a:lnSpc>
              <a:buNone/>
              <a:defRPr lang="es-ES" sz="1400">
                <a:solidFill>
                  <a:schemeClr val="bg1"/>
                </a:solidFill>
              </a:defRPr>
            </a:lvl4pPr>
            <a:lvl5pPr marL="1828800" indent="0">
              <a:lnSpc>
                <a:spcPct val="150000"/>
              </a:lnSpc>
              <a:buNone/>
              <a:defRPr lang="es-ES" sz="1400">
                <a:solidFill>
                  <a:schemeClr val="bg1"/>
                </a:solidFill>
              </a:defRPr>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4" name="Marcador de fecha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rtlCol="0"/>
          <a:lstStyle>
            <a:lvl1pPr>
              <a:defRPr lang="es-ES" sz="900"/>
            </a:lvl1pPr>
          </a:lstStyle>
          <a:p>
            <a:pPr rtl="0"/>
            <a:r>
              <a:rPr lang="es-ES"/>
              <a:t>20XX</a:t>
            </a:r>
          </a:p>
        </p:txBody>
      </p:sp>
      <p:sp>
        <p:nvSpPr>
          <p:cNvPr id="5" name="Marcador de pie de página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rtlCol="0"/>
          <a:lstStyle>
            <a:lvl1pPr>
              <a:defRPr lang="es-ES" sz="900"/>
            </a:lvl1pPr>
          </a:lstStyle>
          <a:p>
            <a:pPr rtl="0"/>
            <a:r>
              <a:rPr lang="es-ES"/>
              <a:t>TÍTULO DE LA PRESENTACIÓN</a:t>
            </a:r>
          </a:p>
        </p:txBody>
      </p:sp>
      <p:sp>
        <p:nvSpPr>
          <p:cNvPr id="6" name="Marcador de número de diapositiva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rtlCol="0"/>
          <a:lstStyle>
            <a:lvl1pPr>
              <a:defRPr lang="es-ES" sz="900"/>
            </a:lvl1pPr>
          </a:lstStyle>
          <a:p>
            <a:pPr rtl="0"/>
            <a:fld id="{A49DFD55-3C28-40EF-9E31-A92D2E4017FF}" type="slidenum">
              <a:rPr lang="es-ES" smtClean="0"/>
              <a:pPr rtl="0"/>
              <a:t>‹Nº›</a:t>
            </a:fld>
            <a:endParaRPr lang="es-E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rtlCol="0" anchor="b">
            <a:normAutofit/>
          </a:bodyPr>
          <a:lstStyle>
            <a:lvl1pPr>
              <a:defRPr lang="es-ES" sz="2800" kern="1200" spc="150" baseline="0" dirty="0">
                <a:solidFill>
                  <a:schemeClr val="tx1"/>
                </a:solidFill>
                <a:latin typeface="+mj-lt"/>
                <a:ea typeface="+mj-ea"/>
                <a:cs typeface="+mj-cs"/>
              </a:defRPr>
            </a:lvl1pPr>
          </a:lstStyle>
          <a:p>
            <a:pPr rtl="0"/>
            <a:r>
              <a:rPr lang="es-ES"/>
              <a:t>HAGA CLIC PARA EDITAR EL ESTILO DEL TÍTULO DEL PATRÓN</a:t>
            </a:r>
          </a:p>
        </p:txBody>
      </p:sp>
      <p:sp>
        <p:nvSpPr>
          <p:cNvPr id="3" name="Marcador de texto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rtlCol="0">
            <a:normAutofit/>
          </a:bodyPr>
          <a:lstStyle>
            <a:lvl1pPr marL="0" indent="0">
              <a:lnSpc>
                <a:spcPct val="100000"/>
              </a:lnSpc>
              <a:buNone/>
              <a:defRPr lang="es-ES" sz="1400" spc="50" baseline="0">
                <a:solidFill>
                  <a:schemeClr val="tx1"/>
                </a:solidFill>
              </a:defRPr>
            </a:lvl1pPr>
            <a:lvl2pPr marL="457200" indent="0">
              <a:buNone/>
              <a:defRPr lang="es-ES" sz="2000">
                <a:solidFill>
                  <a:schemeClr val="tx1">
                    <a:tint val="75000"/>
                  </a:schemeClr>
                </a:solidFill>
              </a:defRPr>
            </a:lvl2pPr>
            <a:lvl3pPr marL="914400" indent="0">
              <a:buNone/>
              <a:defRPr lang="es-ES" sz="1800">
                <a:solidFill>
                  <a:schemeClr val="tx1">
                    <a:tint val="75000"/>
                  </a:schemeClr>
                </a:solidFill>
              </a:defRPr>
            </a:lvl3pPr>
            <a:lvl4pPr marL="1371600" indent="0">
              <a:buNone/>
              <a:defRPr lang="es-ES" sz="1600">
                <a:solidFill>
                  <a:schemeClr val="tx1">
                    <a:tint val="75000"/>
                  </a:schemeClr>
                </a:solidFill>
              </a:defRPr>
            </a:lvl4pPr>
            <a:lvl5pPr marL="1828800" indent="0">
              <a:buNone/>
              <a:defRPr lang="es-ES" sz="1600">
                <a:solidFill>
                  <a:schemeClr val="tx1">
                    <a:tint val="75000"/>
                  </a:schemeClr>
                </a:solidFill>
              </a:defRPr>
            </a:lvl5pPr>
            <a:lvl6pPr marL="2286000" indent="0">
              <a:buNone/>
              <a:defRPr lang="es-ES" sz="1600">
                <a:solidFill>
                  <a:schemeClr val="tx1">
                    <a:tint val="75000"/>
                  </a:schemeClr>
                </a:solidFill>
              </a:defRPr>
            </a:lvl6pPr>
            <a:lvl7pPr marL="2743200" indent="0">
              <a:buNone/>
              <a:defRPr lang="es-ES" sz="1600">
                <a:solidFill>
                  <a:schemeClr val="tx1">
                    <a:tint val="75000"/>
                  </a:schemeClr>
                </a:solidFill>
              </a:defRPr>
            </a:lvl7pPr>
            <a:lvl8pPr marL="3200400" indent="0">
              <a:buNone/>
              <a:defRPr lang="es-ES" sz="1600">
                <a:solidFill>
                  <a:schemeClr val="tx1">
                    <a:tint val="75000"/>
                  </a:schemeClr>
                </a:solidFill>
              </a:defRPr>
            </a:lvl8pPr>
            <a:lvl9pPr marL="3657600" indent="0">
              <a:buNone/>
              <a:defRPr lang="es-ES" sz="1600">
                <a:solidFill>
                  <a:schemeClr val="tx1">
                    <a:tint val="75000"/>
                  </a:schemeClr>
                </a:solidFill>
              </a:defRPr>
            </a:lvl9pPr>
          </a:lstStyle>
          <a:p>
            <a:pPr lvl="0" rtl="0"/>
            <a:r>
              <a:rPr lang="es-ES"/>
              <a:t>Haga clic para modificar los estilos de texto del patrón</a:t>
            </a:r>
          </a:p>
        </p:txBody>
      </p:sp>
      <p:sp>
        <p:nvSpPr>
          <p:cNvPr id="4" name="Marcador de fecha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rtlCol="0"/>
          <a:lstStyle>
            <a:lvl1pPr>
              <a:defRPr lang="es-ES" sz="900"/>
            </a:lvl1pPr>
          </a:lstStyle>
          <a:p>
            <a:pPr rtl="0"/>
            <a:r>
              <a:rPr lang="es-ES"/>
              <a:t>20XX</a:t>
            </a:r>
          </a:p>
        </p:txBody>
      </p:sp>
      <p:sp>
        <p:nvSpPr>
          <p:cNvPr id="5" name="Marcador de pie de página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rtlCol="0"/>
          <a:lstStyle>
            <a:lvl1pPr>
              <a:defRPr lang="es-ES" sz="900"/>
            </a:lvl1pPr>
          </a:lstStyle>
          <a:p>
            <a:pPr rtl="0"/>
            <a:r>
              <a:rPr lang="es-ES"/>
              <a:t>TÍTULO DE LA PRESENTACIÓN</a:t>
            </a:r>
          </a:p>
        </p:txBody>
      </p:sp>
      <p:sp>
        <p:nvSpPr>
          <p:cNvPr id="6" name="Marcador de número de diapositiva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rtlCol="0"/>
          <a:lstStyle>
            <a:lvl1pPr>
              <a:defRPr lang="es-ES" sz="900"/>
            </a:lvl1pPr>
          </a:lstStyle>
          <a:p>
            <a:pPr rtl="0"/>
            <a:fld id="{A49DFD55-3C28-40EF-9E31-A92D2E4017FF}" type="slidenum">
              <a:rPr lang="es-ES" smtClean="0"/>
              <a:pPr rtl="0"/>
              <a:t>‹Nº›</a:t>
            </a:fld>
            <a:endParaRPr lang="es-ES" dirty="0"/>
          </a:p>
        </p:txBody>
      </p:sp>
      <p:grpSp>
        <p:nvGrpSpPr>
          <p:cNvPr id="7" name="Grupo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Conector recto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alto de sección">
    <p:bg>
      <p:bgPr>
        <a:solidFill>
          <a:schemeClr val="tx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rtlCol="0" anchor="b">
            <a:noAutofit/>
          </a:bodyPr>
          <a:lstStyle>
            <a:lvl1pPr algn="l">
              <a:defRPr lang="es-ES" sz="3600" spc="150" baseline="0">
                <a:solidFill>
                  <a:schemeClr val="bg1"/>
                </a:solidFill>
              </a:defRPr>
            </a:lvl1pPr>
          </a:lstStyle>
          <a:p>
            <a:pPr rtl="0"/>
            <a:r>
              <a:rPr lang="es-ES"/>
              <a:t>HAGA CLIC PARA EDITAR EL ESTILO DEL TÍTULO DEL PATRÓN</a:t>
            </a:r>
          </a:p>
        </p:txBody>
      </p:sp>
      <p:sp>
        <p:nvSpPr>
          <p:cNvPr id="3" name="Subtítulo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rtlCol="0">
            <a:normAutofit/>
          </a:bodyPr>
          <a:lstStyle>
            <a:lvl1pPr marL="0" indent="0" algn="l">
              <a:buNone/>
              <a:defRPr lang="es-ES" sz="1600">
                <a:solidFill>
                  <a:schemeClr val="bg1"/>
                </a:solidFill>
              </a:defRPr>
            </a:lvl1pPr>
            <a:lvl2pPr marL="457200" indent="0" algn="ctr">
              <a:buNone/>
              <a:defRPr lang="es-ES" sz="2000"/>
            </a:lvl2pPr>
            <a:lvl3pPr marL="914400" indent="0" algn="ctr">
              <a:buNone/>
              <a:defRPr lang="es-ES" sz="1800"/>
            </a:lvl3pPr>
            <a:lvl4pPr marL="1371600" indent="0" algn="ctr">
              <a:buNone/>
              <a:defRPr lang="es-ES" sz="1600"/>
            </a:lvl4pPr>
            <a:lvl5pPr marL="1828800" indent="0" algn="ctr">
              <a:buNone/>
              <a:defRPr lang="es-ES" sz="1600"/>
            </a:lvl5pPr>
            <a:lvl6pPr marL="2286000" indent="0" algn="ctr">
              <a:buNone/>
              <a:defRPr lang="es-ES" sz="1600"/>
            </a:lvl6pPr>
            <a:lvl7pPr marL="2743200" indent="0" algn="ctr">
              <a:buNone/>
              <a:defRPr lang="es-ES" sz="1600"/>
            </a:lvl7pPr>
            <a:lvl8pPr marL="3200400" indent="0" algn="ctr">
              <a:buNone/>
              <a:defRPr lang="es-ES" sz="1600"/>
            </a:lvl8pPr>
            <a:lvl9pPr marL="3657600" indent="0" algn="ctr">
              <a:buNone/>
              <a:defRPr lang="es-ES" sz="1600"/>
            </a:lvl9pPr>
          </a:lstStyle>
          <a:p>
            <a:pPr rtl="0"/>
            <a:r>
              <a:rPr lang="es-ES"/>
              <a:t>Haga clic para modificar el estilo de subtítulo del patrón</a:t>
            </a:r>
          </a:p>
        </p:txBody>
      </p:sp>
      <p:pic>
        <p:nvPicPr>
          <p:cNvPr id="5" name="Gráfico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áfico">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rtlCol="0">
            <a:normAutofit/>
          </a:bodyPr>
          <a:lstStyle>
            <a:lvl1pPr algn="ctr">
              <a:defRPr lang="es-ES" sz="2800" kern="1200" spc="150" baseline="0" dirty="0">
                <a:solidFill>
                  <a:schemeClr val="tx1"/>
                </a:solidFill>
                <a:latin typeface="+mj-lt"/>
                <a:ea typeface="+mj-ea"/>
                <a:cs typeface="+mj-cs"/>
              </a:defRPr>
            </a:lvl1pPr>
          </a:lstStyle>
          <a:p>
            <a:pPr rtl="0"/>
            <a:r>
              <a:rPr lang="es-ES"/>
              <a:t>HAGA CLIC PARA MODIFICAR EL ESTILO DEL TÍTULO MAESTRO</a:t>
            </a:r>
          </a:p>
        </p:txBody>
      </p:sp>
      <p:sp>
        <p:nvSpPr>
          <p:cNvPr id="3" name="Marcador de fecha 2">
            <a:extLst>
              <a:ext uri="{FF2B5EF4-FFF2-40B4-BE49-F238E27FC236}">
                <a16:creationId xmlns:a16="http://schemas.microsoft.com/office/drawing/2014/main" id="{7E085D26-FA83-4414-959E-98936A772670}"/>
              </a:ext>
            </a:extLst>
          </p:cNvPr>
          <p:cNvSpPr>
            <a:spLocks noGrp="1"/>
          </p:cNvSpPr>
          <p:nvPr>
            <p:ph type="dt" sz="half" idx="10"/>
          </p:nvPr>
        </p:nvSpPr>
        <p:spPr/>
        <p:txBody>
          <a:bodyPr rtlCol="0"/>
          <a:lstStyle>
            <a:lvl1pPr>
              <a:defRPr lang="es-ES" sz="900"/>
            </a:lvl1pPr>
          </a:lstStyle>
          <a:p>
            <a:pPr rtl="0"/>
            <a:r>
              <a:rPr lang="es-ES"/>
              <a:t>20XX</a:t>
            </a:r>
          </a:p>
        </p:txBody>
      </p:sp>
      <p:sp>
        <p:nvSpPr>
          <p:cNvPr id="4" name="Marcador de pie de página 3">
            <a:extLst>
              <a:ext uri="{FF2B5EF4-FFF2-40B4-BE49-F238E27FC236}">
                <a16:creationId xmlns:a16="http://schemas.microsoft.com/office/drawing/2014/main" id="{1FB52E93-DE4C-4341-8D83-F0230E38B1A1}"/>
              </a:ext>
            </a:extLst>
          </p:cNvPr>
          <p:cNvSpPr>
            <a:spLocks noGrp="1"/>
          </p:cNvSpPr>
          <p:nvPr>
            <p:ph type="ftr" sz="quarter" idx="11"/>
          </p:nvPr>
        </p:nvSpPr>
        <p:spPr/>
        <p:txBody>
          <a:bodyPr rtlCol="0"/>
          <a:lstStyle>
            <a:lvl1pPr>
              <a:defRPr lang="es-ES" sz="900"/>
            </a:lvl1pPr>
          </a:lstStyle>
          <a:p>
            <a:pPr rtl="0"/>
            <a:r>
              <a:rPr lang="es-ES"/>
              <a:t>TÍTULO DE LA PRESENTACIÓN</a:t>
            </a:r>
          </a:p>
        </p:txBody>
      </p:sp>
      <p:sp>
        <p:nvSpPr>
          <p:cNvPr id="5" name="Marcador de número de diapositiva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rtlCol="0"/>
          <a:lstStyle>
            <a:lvl1pPr>
              <a:defRPr lang="es-ES" sz="900"/>
            </a:lvl1pPr>
          </a:lstStyle>
          <a:p>
            <a:pPr rtl="0"/>
            <a:fld id="{A49DFD55-3C28-40EF-9E31-A92D2E4017FF}" type="slidenum">
              <a:rPr lang="es-ES" smtClean="0"/>
              <a:pPr rtl="0"/>
              <a:t>‹Nº›</a:t>
            </a:fld>
            <a:endParaRPr lang="es-ES" dirty="0"/>
          </a:p>
        </p:txBody>
      </p:sp>
      <p:sp>
        <p:nvSpPr>
          <p:cNvPr id="7" name="Marcador de posición de gráfico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rtlCol="0"/>
          <a:lstStyle>
            <a:defPPr>
              <a:defRPr lang="es-ES"/>
            </a:defPPr>
          </a:lstStyle>
          <a:p>
            <a:pPr rtl="0"/>
            <a:r>
              <a:rPr lang="es-ES"/>
              <a:t>Haga clic en el icono para agregar un gráfico</a:t>
            </a:r>
            <a:endParaRPr lang="es-E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esa">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rtlCol="0">
            <a:normAutofit/>
          </a:bodyPr>
          <a:lstStyle>
            <a:lvl1pPr algn="ctr">
              <a:defRPr lang="es-ES" sz="2800" kern="1200" spc="150" baseline="0" dirty="0">
                <a:solidFill>
                  <a:schemeClr val="tx1"/>
                </a:solidFill>
                <a:latin typeface="+mj-lt"/>
                <a:ea typeface="+mj-ea"/>
                <a:cs typeface="+mj-cs"/>
              </a:defRPr>
            </a:lvl1pPr>
          </a:lstStyle>
          <a:p>
            <a:pPr rtl="0"/>
            <a:r>
              <a:rPr lang="es-ES"/>
              <a:t>HAGA CLIC PARA MODIFICAR EL ESTILO DEL TÍTULO MAESTRO</a:t>
            </a:r>
          </a:p>
        </p:txBody>
      </p:sp>
      <p:sp>
        <p:nvSpPr>
          <p:cNvPr id="8" name="Marcador de posición de tabla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rtlCol="0"/>
          <a:lstStyle>
            <a:defPPr>
              <a:defRPr lang="es-ES"/>
            </a:defPPr>
          </a:lstStyle>
          <a:p>
            <a:pPr rtl="0"/>
            <a:r>
              <a:rPr lang="es-ES"/>
              <a:t>Haga clic en el icono para agregar una tabla</a:t>
            </a:r>
            <a:endParaRPr lang="es-ES" dirty="0"/>
          </a:p>
        </p:txBody>
      </p:sp>
      <p:sp>
        <p:nvSpPr>
          <p:cNvPr id="3" name="Marcador de fecha 2">
            <a:extLst>
              <a:ext uri="{FF2B5EF4-FFF2-40B4-BE49-F238E27FC236}">
                <a16:creationId xmlns:a16="http://schemas.microsoft.com/office/drawing/2014/main" id="{7E085D26-FA83-4414-959E-98936A772670}"/>
              </a:ext>
            </a:extLst>
          </p:cNvPr>
          <p:cNvSpPr>
            <a:spLocks noGrp="1"/>
          </p:cNvSpPr>
          <p:nvPr>
            <p:ph type="dt" sz="half" idx="10"/>
          </p:nvPr>
        </p:nvSpPr>
        <p:spPr/>
        <p:txBody>
          <a:bodyPr rtlCol="0"/>
          <a:lstStyle>
            <a:lvl1pPr>
              <a:defRPr lang="es-ES" sz="900"/>
            </a:lvl1pPr>
          </a:lstStyle>
          <a:p>
            <a:pPr rtl="0"/>
            <a:r>
              <a:rPr lang="es-ES"/>
              <a:t>20XX</a:t>
            </a:r>
          </a:p>
        </p:txBody>
      </p:sp>
      <p:sp>
        <p:nvSpPr>
          <p:cNvPr id="4" name="Marcador de pie de página 3">
            <a:extLst>
              <a:ext uri="{FF2B5EF4-FFF2-40B4-BE49-F238E27FC236}">
                <a16:creationId xmlns:a16="http://schemas.microsoft.com/office/drawing/2014/main" id="{1FB52E93-DE4C-4341-8D83-F0230E38B1A1}"/>
              </a:ext>
            </a:extLst>
          </p:cNvPr>
          <p:cNvSpPr>
            <a:spLocks noGrp="1"/>
          </p:cNvSpPr>
          <p:nvPr>
            <p:ph type="ftr" sz="quarter" idx="11"/>
          </p:nvPr>
        </p:nvSpPr>
        <p:spPr/>
        <p:txBody>
          <a:bodyPr rtlCol="0"/>
          <a:lstStyle>
            <a:lvl1pPr>
              <a:defRPr lang="es-ES" sz="900"/>
            </a:lvl1pPr>
          </a:lstStyle>
          <a:p>
            <a:pPr rtl="0"/>
            <a:r>
              <a:rPr lang="es-ES"/>
              <a:t>TÍTULO DE LA PRESENTACIÓN</a:t>
            </a:r>
          </a:p>
        </p:txBody>
      </p:sp>
      <p:sp>
        <p:nvSpPr>
          <p:cNvPr id="5" name="Marcador de número de diapositiva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rtlCol="0"/>
          <a:lstStyle>
            <a:lvl1pPr>
              <a:defRPr lang="es-ES" sz="900"/>
            </a:lvl1pPr>
          </a:lstStyle>
          <a:p>
            <a:pPr rtl="0"/>
            <a:fld id="{A49DFD55-3C28-40EF-9E31-A92D2E4017FF}" type="slidenum">
              <a:rPr lang="es-ES" smtClean="0"/>
              <a:pPr rtl="0"/>
              <a:t>‹Nº›</a:t>
            </a:fld>
            <a:endParaRPr lang="es-E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ita">
    <p:spTree>
      <p:nvGrpSpPr>
        <p:cNvPr id="1" name=""/>
        <p:cNvGrpSpPr/>
        <p:nvPr/>
      </p:nvGrpSpPr>
      <p:grpSpPr>
        <a:xfrm>
          <a:off x="0" y="0"/>
          <a:ext cx="0" cy="0"/>
          <a:chOff x="0" y="0"/>
          <a:chExt cx="0" cy="0"/>
        </a:xfrm>
      </p:grpSpPr>
      <p:pic>
        <p:nvPicPr>
          <p:cNvPr id="7" name="Gráfico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ítulo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rtlCol="0" anchor="b">
            <a:normAutofit/>
          </a:bodyPr>
          <a:lstStyle>
            <a:lvl1pPr>
              <a:defRPr lang="es-ES" sz="2800" kern="1200" spc="150" baseline="0" dirty="0">
                <a:solidFill>
                  <a:schemeClr val="tx1"/>
                </a:solidFill>
                <a:latin typeface="+mj-lt"/>
                <a:ea typeface="+mj-ea"/>
                <a:cs typeface="+mj-cs"/>
              </a:defRPr>
            </a:lvl1pPr>
          </a:lstStyle>
          <a:p>
            <a:pPr rtl="0"/>
            <a:r>
              <a:rPr lang="es-ES"/>
              <a:t>HAGA CLIC PARA EDITAR EL ESTILO DEL TÍTULO DEL PATRÓN</a:t>
            </a:r>
          </a:p>
        </p:txBody>
      </p:sp>
      <p:sp>
        <p:nvSpPr>
          <p:cNvPr id="10" name="Subtítulo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rtlCol="0" anchor="b">
            <a:normAutofit/>
          </a:bodyPr>
          <a:lstStyle>
            <a:lvl1pPr marL="0" indent="0" algn="l">
              <a:buNone/>
              <a:defRPr lang="es-ES" sz="1600">
                <a:solidFill>
                  <a:schemeClr val="bg2">
                    <a:lumMod val="50000"/>
                  </a:schemeClr>
                </a:solidFill>
              </a:defRPr>
            </a:lvl1pPr>
            <a:lvl2pPr marL="457200" indent="0" algn="ctr">
              <a:buNone/>
              <a:defRPr lang="es-ES" sz="2000"/>
            </a:lvl2pPr>
            <a:lvl3pPr marL="914400" indent="0" algn="ctr">
              <a:buNone/>
              <a:defRPr lang="es-ES" sz="1800"/>
            </a:lvl3pPr>
            <a:lvl4pPr marL="1371600" indent="0" algn="ctr">
              <a:buNone/>
              <a:defRPr lang="es-ES" sz="1600"/>
            </a:lvl4pPr>
            <a:lvl5pPr marL="1828800" indent="0" algn="ctr">
              <a:buNone/>
              <a:defRPr lang="es-ES" sz="1600"/>
            </a:lvl5pPr>
            <a:lvl6pPr marL="2286000" indent="0" algn="ctr">
              <a:buNone/>
              <a:defRPr lang="es-ES" sz="1600"/>
            </a:lvl6pPr>
            <a:lvl7pPr marL="2743200" indent="0" algn="ctr">
              <a:buNone/>
              <a:defRPr lang="es-ES" sz="1600"/>
            </a:lvl7pPr>
            <a:lvl8pPr marL="3200400" indent="0" algn="ctr">
              <a:buNone/>
              <a:defRPr lang="es-ES" sz="1600"/>
            </a:lvl8pPr>
            <a:lvl9pPr marL="3657600" indent="0" algn="ctr">
              <a:buNone/>
              <a:defRPr lang="es-ES" sz="1600"/>
            </a:lvl9pPr>
          </a:lstStyle>
          <a:p>
            <a:pPr rtl="0"/>
            <a:r>
              <a:rPr lang="es-ES"/>
              <a:t>Haga clic para modificar el estilo de subtítulo del patrón</a:t>
            </a:r>
          </a:p>
        </p:txBody>
      </p:sp>
      <p:sp>
        <p:nvSpPr>
          <p:cNvPr id="3" name="Marcador de fecha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rtlCol="0"/>
          <a:lstStyle>
            <a:lvl1pPr>
              <a:defRPr lang="es-ES" sz="900"/>
            </a:lvl1pPr>
          </a:lstStyle>
          <a:p>
            <a:pPr rtl="0"/>
            <a:r>
              <a:rPr lang="es-ES"/>
              <a:t>20XX</a:t>
            </a:r>
          </a:p>
        </p:txBody>
      </p:sp>
      <p:sp>
        <p:nvSpPr>
          <p:cNvPr id="4" name="Marcador de pie de página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rtlCol="0"/>
          <a:lstStyle>
            <a:lvl1pPr>
              <a:defRPr lang="es-ES" sz="900"/>
            </a:lvl1pPr>
          </a:lstStyle>
          <a:p>
            <a:pPr rtl="0"/>
            <a:r>
              <a:rPr lang="es-ES"/>
              <a:t>TÍTULO DE LA PRESENTACIÓN</a:t>
            </a:r>
          </a:p>
        </p:txBody>
      </p:sp>
      <p:sp>
        <p:nvSpPr>
          <p:cNvPr id="5" name="Marcador de número de diapositiva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rtlCol="0"/>
          <a:lstStyle>
            <a:lvl1pPr>
              <a:defRPr lang="es-ES" sz="900"/>
            </a:lvl1pPr>
          </a:lstStyle>
          <a:p>
            <a:pPr rtl="0"/>
            <a:fld id="{A49DFD55-3C28-40EF-9E31-A92D2E4017FF}" type="slidenum">
              <a:rPr lang="es-ES" smtClean="0"/>
              <a:pPr rtl="0"/>
              <a:t>‹Nº›</a:t>
            </a:fld>
            <a:endParaRPr lang="es-ES" dirty="0"/>
          </a:p>
        </p:txBody>
      </p:sp>
      <p:cxnSp>
        <p:nvCxnSpPr>
          <p:cNvPr id="9" name="Conector recto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a de equipo de 4 personas">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s-ES" sz="2800" kern="1200" spc="150" baseline="0" dirty="0">
                <a:solidFill>
                  <a:schemeClr val="tx1"/>
                </a:solidFill>
                <a:latin typeface="+mj-lt"/>
                <a:ea typeface="+mj-ea"/>
                <a:cs typeface="+mj-cs"/>
              </a:defRPr>
            </a:lvl1pPr>
          </a:lstStyle>
          <a:p>
            <a:pPr rtl="0"/>
            <a:r>
              <a:rPr lang="es-ES"/>
              <a:t>HAGA CLIC PARA MODIFICAR EL ESTILO DEL TÍTULO MAESTRO</a:t>
            </a:r>
          </a:p>
        </p:txBody>
      </p:sp>
      <p:sp>
        <p:nvSpPr>
          <p:cNvPr id="11" name="Marcador de posición de imagen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rtlCol="0"/>
          <a:lstStyle>
            <a:defPPr>
              <a:defRPr lang="es-ES"/>
            </a:defPPr>
          </a:lstStyle>
          <a:p>
            <a:pPr rtl="0"/>
            <a:r>
              <a:rPr lang="es-ES"/>
              <a:t>Haga clic en el icono para agregar una imagen</a:t>
            </a:r>
            <a:endParaRPr lang="es-ES" dirty="0"/>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rtlCol="0" anchor="ctr">
            <a:noAutofit/>
          </a:bodyPr>
          <a:lstStyle>
            <a:lvl1pPr marL="0" indent="0" algn="ctr">
              <a:buNone/>
              <a:defRPr lang="es-ES" sz="14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26" name="Marcador de texto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rtlCol="0" anchor="t">
            <a:noAutofit/>
          </a:bodyPr>
          <a:lstStyle>
            <a:lvl1pPr marL="0" indent="0" algn="ctr">
              <a:buNone/>
              <a:defRPr lang="es-ES" sz="1000" kern="1200" spc="150" baseline="0" dirty="0" smtClean="0">
                <a:solidFill>
                  <a:schemeClr val="tx1"/>
                </a:solidFill>
                <a:latin typeface="+mn-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17" name="Marcador de posición de imagen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rtlCol="0"/>
          <a:lstStyle>
            <a:defPPr>
              <a:defRPr lang="es-ES"/>
            </a:defPPr>
          </a:lstStyle>
          <a:p>
            <a:pPr rtl="0"/>
            <a:r>
              <a:rPr lang="es-ES"/>
              <a:t>Haga clic en el icono para agregar una imagen</a:t>
            </a:r>
            <a:endParaRPr lang="es-ES" dirty="0"/>
          </a:p>
        </p:txBody>
      </p:sp>
      <p:sp>
        <p:nvSpPr>
          <p:cNvPr id="23" name="Marcador de texto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rtlCol="0" anchor="ctr">
            <a:noAutofit/>
          </a:bodyPr>
          <a:lstStyle>
            <a:lvl1pPr marL="0" indent="0" algn="ctr">
              <a:buNone/>
              <a:defRPr lang="es-ES" sz="14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27" name="Marcador de texto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rtlCol="0" anchor="t">
            <a:noAutofit/>
          </a:bodyPr>
          <a:lstStyle>
            <a:lvl1pPr marL="0" indent="0" algn="ctr">
              <a:buNone/>
              <a:defRPr lang="es-ES" sz="1000" kern="1200" spc="150" baseline="0" dirty="0" smtClean="0">
                <a:solidFill>
                  <a:schemeClr val="tx1"/>
                </a:solidFill>
                <a:latin typeface="+mn-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18" name="Marcador de posición de imagen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rtlCol="0"/>
          <a:lstStyle>
            <a:defPPr>
              <a:defRPr lang="es-ES"/>
            </a:defPPr>
          </a:lstStyle>
          <a:p>
            <a:pPr lvl="1" rtl="0"/>
            <a:r>
              <a:rPr lang="es-ES"/>
              <a:t>Haga clic en el icono para agregar una imagen</a:t>
            </a:r>
            <a:endParaRPr lang="es-ES" dirty="0"/>
          </a:p>
        </p:txBody>
      </p:sp>
      <p:sp>
        <p:nvSpPr>
          <p:cNvPr id="24" name="Marcador de texto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rtlCol="0" anchor="ctr">
            <a:noAutofit/>
          </a:bodyPr>
          <a:lstStyle>
            <a:lvl1pPr marL="0" indent="0" algn="ctr">
              <a:buNone/>
              <a:defRPr lang="es-ES" sz="14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28" name="Marcador de texto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rtlCol="0" anchor="t">
            <a:noAutofit/>
          </a:bodyPr>
          <a:lstStyle>
            <a:lvl1pPr marL="0" indent="0" algn="ctr">
              <a:buNone/>
              <a:defRPr lang="es-ES" sz="1000" kern="1200" spc="150" baseline="0" dirty="0" smtClean="0">
                <a:solidFill>
                  <a:schemeClr val="tx1"/>
                </a:solidFill>
                <a:latin typeface="+mn-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19" name="Marcador de posición de imagen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rtlCol="0"/>
          <a:lstStyle>
            <a:defPPr>
              <a:defRPr lang="es-ES"/>
            </a:defPPr>
          </a:lstStyle>
          <a:p>
            <a:pPr rtl="0"/>
            <a:r>
              <a:rPr lang="es-ES"/>
              <a:t>Haga clic en el icono para agregar una imagen</a:t>
            </a:r>
            <a:endParaRPr lang="es-ES" dirty="0"/>
          </a:p>
        </p:txBody>
      </p:sp>
      <p:sp>
        <p:nvSpPr>
          <p:cNvPr id="25" name="Marcador de texto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rtlCol="0" anchor="ctr">
            <a:noAutofit/>
          </a:bodyPr>
          <a:lstStyle>
            <a:lvl1pPr marL="0" indent="0" algn="ctr">
              <a:buNone/>
              <a:defRPr lang="es-ES" sz="140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29" name="Marcador de texto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rtlCol="0" anchor="t">
            <a:noAutofit/>
          </a:bodyPr>
          <a:lstStyle>
            <a:lvl1pPr marL="0" indent="0" algn="ctr">
              <a:buNone/>
              <a:defRPr lang="es-ES" sz="1000" kern="1200" spc="150" baseline="0" dirty="0" smtClean="0">
                <a:solidFill>
                  <a:schemeClr val="tx1"/>
                </a:solidFill>
                <a:latin typeface="+mn-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EDITAR</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lang="es-ES" sz="900"/>
            </a:lvl1pPr>
          </a:lstStyle>
          <a:p>
            <a:pPr rtl="0"/>
            <a:r>
              <a:rPr lang="es-ES"/>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lang="es-ES" sz="900"/>
            </a:lvl1pPr>
          </a:lstStyle>
          <a:p>
            <a:pPr rtl="0"/>
            <a:r>
              <a:rPr lang="es-ES"/>
              <a:t>TÍTULO DE LA PRESENTACIÓN</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lang="es-ES" sz="900"/>
            </a:lvl1pPr>
          </a:lstStyle>
          <a:p>
            <a:pPr rtl="0"/>
            <a:fld id="{A49DFD55-3C28-40EF-9E31-A92D2E4017FF}" type="slidenum">
              <a:rPr lang="es-ES" smtClean="0"/>
              <a:pPr rtl="0"/>
              <a:t>‹Nº›</a:t>
            </a:fld>
            <a:endParaRPr lang="es-ES" dirty="0"/>
          </a:p>
        </p:txBody>
      </p:sp>
      <p:grpSp>
        <p:nvGrpSpPr>
          <p:cNvPr id="4" name="Grupo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Conector recto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a de equipo de 8 personas">
    <p:bg>
      <p:bgPr>
        <a:solidFill>
          <a:schemeClr val="bg1"/>
        </a:solidFill>
        <a:effectLst/>
      </p:bgPr>
    </p:bg>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áfico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áfico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s-ES" sz="2800" kern="1200" spc="150" baseline="0" dirty="0">
                <a:solidFill>
                  <a:schemeClr val="tx1"/>
                </a:solidFill>
                <a:latin typeface="+mj-lt"/>
                <a:ea typeface="+mj-ea"/>
                <a:cs typeface="+mj-cs"/>
              </a:defRPr>
            </a:lvl1pPr>
          </a:lstStyle>
          <a:p>
            <a:pPr rtl="0"/>
            <a:r>
              <a:rPr lang="es-ES" noProof="0" dirty="0"/>
              <a:t>HAGA CLIC PARA MODIFICAR EL ESTILO DEL TÍTULO MAESTRO</a:t>
            </a:r>
          </a:p>
        </p:txBody>
      </p:sp>
      <p:sp>
        <p:nvSpPr>
          <p:cNvPr id="11" name="Marcador de posición de imagen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rtlCol="0">
            <a:normAutofit/>
          </a:bodyPr>
          <a:lstStyle>
            <a:lvl1pPr marL="0" indent="0" algn="l">
              <a:lnSpc>
                <a:spcPct val="100000"/>
              </a:lnSpc>
              <a:buFont typeface="Arial" panose="020B0604020202020204" pitchFamily="34" charset="0"/>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26" name="Marcador de texto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17" name="Marcador de posición de imagen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rtlCol="0">
            <a:normAutofit/>
          </a:bodyPr>
          <a:lstStyle>
            <a:lvl1pPr marL="0" indent="0" algn="l">
              <a:lnSpc>
                <a:spcPct val="100000"/>
              </a:lnSpc>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23" name="Marcador de texto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27" name="Marcador de texto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32" name="Marcador de posición de imagen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rtlCol="0">
            <a:normAutofit/>
          </a:bodyPr>
          <a:lstStyle>
            <a:lvl1pPr marL="0" indent="0" algn="l">
              <a:lnSpc>
                <a:spcPct val="100000"/>
              </a:lnSpc>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24" name="Marcador de texto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28" name="Marcador de texto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19" name="Marcador de posición de imagen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rtlCol="0">
            <a:normAutofit/>
          </a:bodyPr>
          <a:lstStyle>
            <a:lvl1pPr marL="0" indent="0" algn="l">
              <a:lnSpc>
                <a:spcPct val="100000"/>
              </a:lnSpc>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25" name="Marcador de texto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29" name="Marcador de texto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55" name="Marcador de posición de imagen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rtlCol="0">
            <a:normAutofit/>
          </a:bodyPr>
          <a:lstStyle>
            <a:lvl1pPr marL="0" indent="0" algn="l">
              <a:lnSpc>
                <a:spcPct val="100000"/>
              </a:lnSpc>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54" name="Marcador de texto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62" name="Marcador de texto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56" name="Marcador de posición de imagen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rtlCol="0">
            <a:normAutofit/>
          </a:bodyPr>
          <a:lstStyle>
            <a:lvl1pPr marL="0" indent="0" algn="l">
              <a:lnSpc>
                <a:spcPct val="100000"/>
              </a:lnSpc>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59" name="Marcador de texto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63" name="Marcador de texto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33" name="Marcador de posición de imagen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rtlCol="0">
            <a:normAutofit/>
          </a:bodyPr>
          <a:lstStyle>
            <a:lvl1pPr marL="0" indent="0" algn="l">
              <a:lnSpc>
                <a:spcPct val="100000"/>
              </a:lnSpc>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60" name="Marcador de texto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64" name="Marcador de texto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58" name="Marcador de posición de imagen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rtlCol="0">
            <a:normAutofit/>
          </a:bodyPr>
          <a:lstStyle>
            <a:lvl1pPr marL="0" indent="0" algn="l">
              <a:lnSpc>
                <a:spcPct val="100000"/>
              </a:lnSpc>
              <a:buNone/>
              <a:defRPr lang="es-ES" sz="900">
                <a:solidFill>
                  <a:sysClr val="windowText" lastClr="000000"/>
                </a:solidFill>
              </a:defRPr>
            </a:lvl1pPr>
          </a:lstStyle>
          <a:p>
            <a:pPr rtl="0"/>
            <a:r>
              <a:rPr lang="es-ES" noProof="0"/>
              <a:t>Haga clic en el icono para agregar una imagen</a:t>
            </a:r>
            <a:endParaRPr lang="es-ES" noProof="0" dirty="0"/>
          </a:p>
        </p:txBody>
      </p:sp>
      <p:sp>
        <p:nvSpPr>
          <p:cNvPr id="61" name="Marcador de texto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rtlCol="0" anchor="t">
            <a:noAutofit/>
          </a:bodyPr>
          <a:lstStyle>
            <a:lvl1pPr marL="0" indent="0" algn="ctr">
              <a:buNone/>
              <a:defRPr lang="es-ES" sz="1050" kern="1200" spc="150" baseline="0" dirty="0" smtClean="0">
                <a:solidFill>
                  <a:schemeClr val="tx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65" name="Marcador de texto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rtlCol="0" anchor="ctr">
            <a:noAutofit/>
          </a:bodyPr>
          <a:lstStyle>
            <a:lvl1pPr marL="0" indent="0" algn="ctr">
              <a:buNone/>
              <a:defRPr lang="es-ES" sz="900" kern="1200" spc="150" baseline="0" dirty="0" smtClean="0">
                <a:solidFill>
                  <a:schemeClr val="accent1"/>
                </a:solidFill>
                <a:latin typeface="+mj-lt"/>
                <a:ea typeface="+mj-ea"/>
                <a:cs typeface="+mj-cs"/>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dirty="0"/>
              <a:t>HAGA CLIC PARA EDITAR</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lang="es-ES" sz="900">
                <a:solidFill>
                  <a:srgbClr val="898989"/>
                </a:solidFill>
              </a:defRPr>
            </a:lvl1pPr>
          </a:lstStyle>
          <a:p>
            <a:pPr rtl="0"/>
            <a:r>
              <a:rPr lang="es-ES" noProof="0" dirty="0"/>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lang="es-ES" sz="900">
                <a:solidFill>
                  <a:srgbClr val="898989"/>
                </a:solidFill>
              </a:defRPr>
            </a:lvl1pPr>
          </a:lstStyle>
          <a:p>
            <a:pPr rtl="0"/>
            <a:r>
              <a:rPr lang="es-ES" noProof="0" dirty="0"/>
              <a:t>TÍTULO DE LA PRESENTACIÓN</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lang="es-ES" sz="900">
                <a:solidFill>
                  <a:srgbClr val="898989"/>
                </a:solidFill>
              </a:defRPr>
            </a:lvl1pPr>
          </a:lstStyle>
          <a:p>
            <a:pPr rtl="0"/>
            <a:fld id="{A49DFD55-3C28-40EF-9E31-A92D2E4017FF}" type="slidenum">
              <a:rPr lang="es-ES" noProof="0" smtClean="0"/>
              <a:pPr rtl="0"/>
              <a:t>‹Nº›</a:t>
            </a:fld>
            <a:endParaRPr lang="es-ES" noProof="0"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defPPr>
              <a:defRPr lang="es-ES"/>
            </a:defPPr>
          </a:lstStyle>
          <a:p>
            <a:pPr rtl="0"/>
            <a:r>
              <a:rPr lang="es-ES"/>
              <a:t>Haga clic para modificar el estilo de título del patrón</a:t>
            </a:r>
          </a:p>
        </p:txBody>
      </p:sp>
      <p:sp>
        <p:nvSpPr>
          <p:cNvPr id="3" name="Marcador de texto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4" name="Marcador de fecha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lang="es-ES" sz="1200">
                <a:solidFill>
                  <a:schemeClr val="tx1">
                    <a:tint val="75000"/>
                  </a:schemeClr>
                </a:solidFill>
              </a:defRPr>
            </a:lvl1pPr>
          </a:lstStyle>
          <a:p>
            <a:pPr rtl="0"/>
            <a:r>
              <a:rPr lang="es-ES"/>
              <a:t>20XX</a:t>
            </a:r>
          </a:p>
        </p:txBody>
      </p:sp>
      <p:sp>
        <p:nvSpPr>
          <p:cNvPr id="5" name="Marcador de pie de página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s-ES" sz="1200">
                <a:solidFill>
                  <a:schemeClr val="tx1">
                    <a:tint val="75000"/>
                  </a:schemeClr>
                </a:solidFill>
              </a:defRPr>
            </a:lvl1pPr>
          </a:lstStyle>
          <a:p>
            <a:pPr rtl="0"/>
            <a:r>
              <a:rPr lang="es-ES"/>
              <a:t>TÍTULO DE LA PRESENTACIÓN</a:t>
            </a:r>
          </a:p>
        </p:txBody>
      </p:sp>
      <p:sp>
        <p:nvSpPr>
          <p:cNvPr id="6" name="Marcador de número de diapositiva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lang="es-ES" sz="1200">
                <a:solidFill>
                  <a:schemeClr val="tx1">
                    <a:tint val="75000"/>
                  </a:schemeClr>
                </a:solidFill>
              </a:defRPr>
            </a:lvl1pPr>
          </a:lstStyle>
          <a:p>
            <a:pPr rtl="0"/>
            <a:fld id="{A49DFD55-3C28-40EF-9E31-A92D2E4017FF}" type="slidenum">
              <a:rPr lang="es-ES" smtClean="0"/>
              <a:t>‹Nº›</a:t>
            </a:fld>
            <a:endParaRPr lang="es-E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lang="es-ES"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s-ES"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s-ES"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s-ES"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9pPr>
    </p:bodyStyle>
    <p:other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themeOverride" Target="../theme/themeOverride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1.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E75451-6A4B-484B-9ED1-353CCE25B0F4}"/>
              </a:ext>
            </a:extLst>
          </p:cNvPr>
          <p:cNvSpPr>
            <a:spLocks noGrp="1"/>
          </p:cNvSpPr>
          <p:nvPr>
            <p:ph type="ctrTitle"/>
          </p:nvPr>
        </p:nvSpPr>
        <p:spPr>
          <a:xfrm>
            <a:off x="6416040" y="4434840"/>
            <a:ext cx="4941771" cy="1122202"/>
          </a:xfrm>
        </p:spPr>
        <p:txBody>
          <a:bodyPr rtlCol="0"/>
          <a:lstStyle>
            <a:defPPr>
              <a:defRPr lang="es-ES"/>
            </a:defPPr>
          </a:lstStyle>
          <a:p>
            <a:pPr rtl="0"/>
            <a:r>
              <a:rPr lang="es-ES" dirty="0"/>
              <a:t>INTELIGENCIA ARTIFICUAL Y EL DATA ACT EN LA UE.</a:t>
            </a:r>
          </a:p>
        </p:txBody>
      </p:sp>
      <p:pic>
        <p:nvPicPr>
          <p:cNvPr id="1028" name="Picture 4" descr="ESICValencia (@ESICValencia) / X">
            <a:extLst>
              <a:ext uri="{FF2B5EF4-FFF2-40B4-BE49-F238E27FC236}">
                <a16:creationId xmlns:a16="http://schemas.microsoft.com/office/drawing/2014/main" id="{13E5FD07-AAA3-710A-B963-3AA6E8C5D8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
        <p:nvSpPr>
          <p:cNvPr id="5" name="Subtítulo 4">
            <a:extLst>
              <a:ext uri="{FF2B5EF4-FFF2-40B4-BE49-F238E27FC236}">
                <a16:creationId xmlns:a16="http://schemas.microsoft.com/office/drawing/2014/main" id="{3BE999FA-0BD8-154A-FAF8-6512962CB867}"/>
              </a:ext>
            </a:extLst>
          </p:cNvPr>
          <p:cNvSpPr>
            <a:spLocks noGrp="1"/>
          </p:cNvSpPr>
          <p:nvPr>
            <p:ph type="subTitle" idx="1"/>
          </p:nvPr>
        </p:nvSpPr>
        <p:spPr/>
        <p:txBody>
          <a:bodyPr>
            <a:normAutofit fontScale="77500" lnSpcReduction="20000"/>
          </a:bodyPr>
          <a:lstStyle/>
          <a:p>
            <a:r>
              <a:rPr lang="es-ES" dirty="0"/>
              <a:t>Un análisis jurídico y económico de las nuevas regulaciones digitales y su impacto en los derechos y la innovación empresarial</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743B2-4BA4-B145-B9D1-98950B7E7CD3}"/>
            </a:ext>
          </a:extLst>
        </p:cNvPr>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A6404D21-4935-7377-BA85-26FE264FDD3B}"/>
              </a:ext>
            </a:extLst>
          </p:cNvPr>
          <p:cNvSpPr>
            <a:spLocks noGrp="1"/>
          </p:cNvSpPr>
          <p:nvPr>
            <p:ph type="sldNum" sz="quarter" idx="12"/>
          </p:nvPr>
        </p:nvSpPr>
        <p:spPr/>
        <p:txBody>
          <a:bodyPr rtlCol="0"/>
          <a:lstStyle>
            <a:defPPr>
              <a:defRPr lang="es-ES"/>
            </a:defPPr>
          </a:lstStyle>
          <a:p>
            <a:pPr rtl="0"/>
            <a:fld id="{A49DFD55-3C28-40EF-9E31-A92D2E4017FF}" type="slidenum">
              <a:rPr lang="es-ES" smtClean="0"/>
              <a:pPr rtl="0"/>
              <a:t>10</a:t>
            </a:fld>
            <a:endParaRPr lang="es-ES" dirty="0"/>
          </a:p>
        </p:txBody>
      </p:sp>
      <p:sp>
        <p:nvSpPr>
          <p:cNvPr id="7" name="CuadroTexto 6">
            <a:extLst>
              <a:ext uri="{FF2B5EF4-FFF2-40B4-BE49-F238E27FC236}">
                <a16:creationId xmlns:a16="http://schemas.microsoft.com/office/drawing/2014/main" id="{11FCBE7F-58FC-B244-DE14-223EBC77B7A9}"/>
              </a:ext>
            </a:extLst>
          </p:cNvPr>
          <p:cNvSpPr txBox="1"/>
          <p:nvPr/>
        </p:nvSpPr>
        <p:spPr>
          <a:xfrm>
            <a:off x="158087" y="1210186"/>
            <a:ext cx="8452513" cy="3970318"/>
          </a:xfrm>
          <a:prstGeom prst="rect">
            <a:avLst/>
          </a:prstGeom>
          <a:noFill/>
        </p:spPr>
        <p:txBody>
          <a:bodyPr wrap="square">
            <a:spAutoFit/>
          </a:bodyPr>
          <a:lstStyle/>
          <a:p>
            <a:r>
              <a:rPr lang="es-ES" dirty="0"/>
              <a:t> El reglamento que regula la IA en Europa se aplicará de la misma manera en todos los Estados miembros sobre la base de una definición de inteligencia artificial a prueba de futuro.</a:t>
            </a:r>
          </a:p>
          <a:p>
            <a:endParaRPr lang="es-ES" dirty="0"/>
          </a:p>
          <a:p>
            <a:r>
              <a:rPr lang="es-ES" dirty="0"/>
              <a:t>Siguiendo un planteamiento basado en el riesgo</a:t>
            </a:r>
          </a:p>
          <a:p>
            <a:endParaRPr lang="es-ES" dirty="0"/>
          </a:p>
          <a:p>
            <a:r>
              <a:rPr lang="es-ES" dirty="0"/>
              <a:t>Riesgo mínimo: La mayor parte de los sistemas de inteligencia artificial entran en esta categoría. Por ejemplo, los sistemas de recomendación o los filtros de correo no deseado basados en la inteligencia artificial ya que no suponen riesgo para los</a:t>
            </a:r>
          </a:p>
          <a:p>
            <a:r>
              <a:rPr lang="es-ES" dirty="0"/>
              <a:t>derechos o la seguridad de los ciudadanos. Voluntariamente, las empresas pueden suscribir códigos de conducta adicionales sobre estos sistemas de inteligencia artificial.</a:t>
            </a:r>
          </a:p>
          <a:p>
            <a:endParaRPr lang="es-ES" dirty="0"/>
          </a:p>
          <a:p>
            <a:endParaRPr lang="es-ES" dirty="0"/>
          </a:p>
        </p:txBody>
      </p:sp>
      <p:pic>
        <p:nvPicPr>
          <p:cNvPr id="2" name="Picture 4" descr="ESICValencia (@ESICValencia) / X">
            <a:extLst>
              <a:ext uri="{FF2B5EF4-FFF2-40B4-BE49-F238E27FC236}">
                <a16:creationId xmlns:a16="http://schemas.microsoft.com/office/drawing/2014/main" id="{94E39679-5F26-DC4E-2C13-736C312DD2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6032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A91AC-0C11-03C6-467F-42454118A210}"/>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2F54D442-6D02-1AC1-84B8-BE86B0971150}"/>
              </a:ext>
            </a:extLst>
          </p:cNvPr>
          <p:cNvSpPr txBox="1"/>
          <p:nvPr/>
        </p:nvSpPr>
        <p:spPr>
          <a:xfrm>
            <a:off x="4889309" y="2303020"/>
            <a:ext cx="7175311" cy="3693319"/>
          </a:xfrm>
          <a:prstGeom prst="rect">
            <a:avLst/>
          </a:prstGeom>
          <a:noFill/>
        </p:spPr>
        <p:txBody>
          <a:bodyPr wrap="square">
            <a:spAutoFit/>
          </a:bodyPr>
          <a:lstStyle/>
          <a:p>
            <a:r>
              <a:rPr lang="es-ES" dirty="0"/>
              <a:t>Alto riesgo: Algunos ejemplos de estos sistemas de inteligencia artificial de alto riesgo son determinadas infraestructuras críticas, por ejemplo, en los ámbitos del agua, el gas y la electricidad; productos sanitarios; sistemas para determinar el acceso a instituciones educativas o para la contratación de personas; o determinados sistemas utilizados en los ámbitos de la policía, el control fronterizo, la administración de justicia y los procesos democráticos. Además, los sistemas de identificación biométrica, categorización y reconocimiento de emociones también se consideran de alto riesgo. Estos sistemas deben cumplir requisitos como sistemas de mitigación de riesgos, conjuntos de datos de alta calidad, registro de actividad, documentación detallada, información clara a los usuarios supervisión humana y un alto grado de solidez, precisión y ciberseguridad.</a:t>
            </a:r>
          </a:p>
        </p:txBody>
      </p:sp>
      <p:pic>
        <p:nvPicPr>
          <p:cNvPr id="2" name="Picture 4" descr="ESICValencia (@ESICValencia) / X">
            <a:extLst>
              <a:ext uri="{FF2B5EF4-FFF2-40B4-BE49-F238E27FC236}">
                <a16:creationId xmlns:a16="http://schemas.microsoft.com/office/drawing/2014/main" id="{DBF94915-0789-550A-418C-602CB0FFE6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4861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4CF6F2-4623-FF30-668F-34EEC7412FFA}"/>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E65C5780-F7D8-5CB9-5419-581BDBFDB1E0}"/>
              </a:ext>
            </a:extLst>
          </p:cNvPr>
          <p:cNvSpPr txBox="1"/>
          <p:nvPr/>
        </p:nvSpPr>
        <p:spPr>
          <a:xfrm>
            <a:off x="668741" y="2513297"/>
            <a:ext cx="11218459" cy="3970318"/>
          </a:xfrm>
          <a:prstGeom prst="rect">
            <a:avLst/>
          </a:prstGeom>
          <a:noFill/>
        </p:spPr>
        <p:txBody>
          <a:bodyPr wrap="square">
            <a:spAutoFit/>
          </a:bodyPr>
          <a:lstStyle/>
          <a:p>
            <a:r>
              <a:rPr lang="es-ES" dirty="0"/>
              <a:t>Riesgo inadmisible: Estos son todos los que vulneran los derechos fundamentales de las personas. Esto abarca los sistemas o las aplicaciones de inteligencia artificial que manipulen el comportamiento humano para manipular la voluntad de los usuarios, por ejemplo, juguetes que utilicen asistencia vocal para incitar a comportamientos peligrosos a los menores y sistemas que permitan la «puntuación social» por parte de Gobiernos o empresas, así como determinadas aplicaciones de actuación policial predictiva. Además, se prohibirán algunos usos de sistemas biométricos, por ejemplo, los sistemas de reconocimiento de emociones en el lugar de trabajo, algunos sistemas para clasificar a las personas o la identificación biométrica remota en tiempo real con fines policiales en lugares públicos (con excepciones limitadas).</a:t>
            </a:r>
          </a:p>
          <a:p>
            <a:endParaRPr lang="es-ES" dirty="0"/>
          </a:p>
          <a:p>
            <a:r>
              <a:rPr lang="es-ES" dirty="0"/>
              <a:t>Qué produce</a:t>
            </a:r>
          </a:p>
          <a:p>
            <a:r>
              <a:rPr lang="es-ES" dirty="0"/>
              <a:t>Cómo se comercializa</a:t>
            </a:r>
          </a:p>
          <a:p>
            <a:r>
              <a:rPr lang="es-ES" dirty="0"/>
              <a:t>A quién se le ofrece</a:t>
            </a:r>
          </a:p>
          <a:p>
            <a:r>
              <a:rPr lang="es-ES" dirty="0"/>
              <a:t>Quién supervisa</a:t>
            </a:r>
          </a:p>
          <a:p>
            <a:endParaRPr lang="es-ES" dirty="0"/>
          </a:p>
        </p:txBody>
      </p:sp>
    </p:spTree>
    <p:extLst>
      <p:ext uri="{BB962C8B-B14F-4D97-AF65-F5344CB8AC3E}">
        <p14:creationId xmlns:p14="http://schemas.microsoft.com/office/powerpoint/2010/main" val="3732018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9368F-58BB-78AE-A9A3-02502782A998}"/>
            </a:ext>
          </a:extLst>
        </p:cNvPr>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BBDC9269-03F2-37C7-0CF8-3DA9B36CE139}"/>
              </a:ext>
            </a:extLst>
          </p:cNvPr>
          <p:cNvSpPr>
            <a:spLocks noGrp="1"/>
          </p:cNvSpPr>
          <p:nvPr>
            <p:ph type="sldNum" sz="quarter" idx="12"/>
          </p:nvPr>
        </p:nvSpPr>
        <p:spPr/>
        <p:txBody>
          <a:bodyPr rtlCol="0"/>
          <a:lstStyle>
            <a:defPPr>
              <a:defRPr lang="es-ES"/>
            </a:defPPr>
          </a:lstStyle>
          <a:p>
            <a:pPr rtl="0"/>
            <a:fld id="{A49DFD55-3C28-40EF-9E31-A92D2E4017FF}" type="slidenum">
              <a:rPr lang="es-ES" smtClean="0"/>
              <a:pPr rtl="0"/>
              <a:t>13</a:t>
            </a:fld>
            <a:endParaRPr lang="es-ES" dirty="0"/>
          </a:p>
        </p:txBody>
      </p:sp>
      <p:sp>
        <p:nvSpPr>
          <p:cNvPr id="3" name="CuadroTexto 2">
            <a:extLst>
              <a:ext uri="{FF2B5EF4-FFF2-40B4-BE49-F238E27FC236}">
                <a16:creationId xmlns:a16="http://schemas.microsoft.com/office/drawing/2014/main" id="{C376CC41-EEC8-8357-F541-EBC4B4A1001F}"/>
              </a:ext>
            </a:extLst>
          </p:cNvPr>
          <p:cNvSpPr txBox="1"/>
          <p:nvPr/>
        </p:nvSpPr>
        <p:spPr>
          <a:xfrm>
            <a:off x="218364" y="1622149"/>
            <a:ext cx="7738281" cy="4247317"/>
          </a:xfrm>
          <a:prstGeom prst="rect">
            <a:avLst/>
          </a:prstGeom>
          <a:noFill/>
        </p:spPr>
        <p:txBody>
          <a:bodyPr wrap="square">
            <a:spAutoFit/>
          </a:bodyPr>
          <a:lstStyle/>
          <a:p>
            <a:r>
              <a:rPr lang="es-ES"/>
              <a:t>CONCLUSIONES:</a:t>
            </a:r>
          </a:p>
          <a:p>
            <a:endParaRPr lang="es-ES"/>
          </a:p>
          <a:p>
            <a:r>
              <a:rPr lang="es-ES" dirty="0"/>
              <a:t>-1º La precisa transparencia en el algoritmo (para garantizar que se cumple con el referente ético y conocer el criterio que late en la automaticidad)</a:t>
            </a:r>
          </a:p>
          <a:p>
            <a:endParaRPr lang="es-ES" dirty="0"/>
          </a:p>
          <a:p>
            <a:r>
              <a:rPr lang="es-ES" dirty="0"/>
              <a:t>-2º La contratación con menores, que está prohibida, y con mayores, distinguiendo colectivos vulnerables, informando en todo caso de modo adecuado al perfil del usuario, de manera veraz, exhaustiva, suficiente hasta poder verificar un consentimiento informado.</a:t>
            </a:r>
          </a:p>
          <a:p>
            <a:endParaRPr lang="es-ES" dirty="0"/>
          </a:p>
          <a:p>
            <a:r>
              <a:rPr lang="es-ES" dirty="0"/>
              <a:t>-3º Garantizar la protección de la propiedad intelectual conformando una base de datos según la autoría, el consentimiento de cesión de los derechos de explotación, el respeto al derecho moral de autor. De este modo, desde la autoría, cabrá siempre separar la creación desde el intelecto humano de la conformación y solución artificial.</a:t>
            </a:r>
          </a:p>
        </p:txBody>
      </p:sp>
      <p:pic>
        <p:nvPicPr>
          <p:cNvPr id="2" name="Picture 4" descr="ESICValencia (@ESICValencia) / X">
            <a:extLst>
              <a:ext uri="{FF2B5EF4-FFF2-40B4-BE49-F238E27FC236}">
                <a16:creationId xmlns:a16="http://schemas.microsoft.com/office/drawing/2014/main" id="{F8E6A791-8B05-6926-EB82-B0BD6C644D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700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44BF1948-AC9D-25A3-F920-C66878076AF2}"/>
            </a:ext>
          </a:extLst>
        </p:cNvPr>
        <p:cNvGrpSpPr/>
        <p:nvPr/>
      </p:nvGrpSpPr>
      <p:grpSpPr>
        <a:xfrm>
          <a:off x="0" y="0"/>
          <a:ext cx="0" cy="0"/>
          <a:chOff x="0" y="0"/>
          <a:chExt cx="0" cy="0"/>
        </a:xfrm>
      </p:grpSpPr>
      <p:sp>
        <p:nvSpPr>
          <p:cNvPr id="4" name="CuadroTexto 3">
            <a:extLst>
              <a:ext uri="{FF2B5EF4-FFF2-40B4-BE49-F238E27FC236}">
                <a16:creationId xmlns:a16="http://schemas.microsoft.com/office/drawing/2014/main" id="{7CB09E52-C246-3865-91BB-32DCAFADA49B}"/>
              </a:ext>
            </a:extLst>
          </p:cNvPr>
          <p:cNvSpPr txBox="1"/>
          <p:nvPr/>
        </p:nvSpPr>
        <p:spPr>
          <a:xfrm>
            <a:off x="5173639" y="2018742"/>
            <a:ext cx="6093724" cy="4247317"/>
          </a:xfrm>
          <a:prstGeom prst="rect">
            <a:avLst/>
          </a:prstGeom>
          <a:noFill/>
        </p:spPr>
        <p:txBody>
          <a:bodyPr wrap="square">
            <a:spAutoFit/>
          </a:bodyPr>
          <a:lstStyle/>
          <a:p>
            <a:r>
              <a:rPr lang="es-ES" dirty="0"/>
              <a:t>- 4ºBuscar la alianza internacional para mantener vivo el debate y la reflexión sobre la</a:t>
            </a:r>
          </a:p>
          <a:p>
            <a:r>
              <a:rPr lang="es-ES" dirty="0"/>
              <a:t>actualidad emergente y la tecnología innovadora; y para resolver los conflictos en ese ámbito supranacional, reconociendo la oportuna creación y funcionamiento de la Organización Mundial de la Propiedad Intelectual.</a:t>
            </a:r>
          </a:p>
          <a:p>
            <a:endParaRPr lang="es-ES" dirty="0"/>
          </a:p>
          <a:p>
            <a:r>
              <a:rPr lang="es-ES" dirty="0"/>
              <a:t>- 5ºImpulsar el desarrollo de instrumentos que sean expresión de la responsabilidad social</a:t>
            </a:r>
          </a:p>
          <a:p>
            <a:r>
              <a:rPr lang="es-ES" dirty="0"/>
              <a:t>corporativa, en particular en el objeto a desarrollar, en materia de sanidad y educación o para</a:t>
            </a:r>
          </a:p>
          <a:p>
            <a:r>
              <a:rPr lang="es-ES" dirty="0"/>
              <a:t>sectores estratégicos de la industria mecánica y electrónica; así como en la eficiencia</a:t>
            </a:r>
          </a:p>
          <a:p>
            <a:r>
              <a:rPr lang="es-ES" dirty="0"/>
              <a:t>energética y compromiso medioambiental.</a:t>
            </a:r>
          </a:p>
          <a:p>
            <a:endParaRPr lang="es-ES" dirty="0"/>
          </a:p>
        </p:txBody>
      </p:sp>
      <p:pic>
        <p:nvPicPr>
          <p:cNvPr id="2" name="Picture 4" descr="ESICValencia (@ESICValencia) / X">
            <a:extLst>
              <a:ext uri="{FF2B5EF4-FFF2-40B4-BE49-F238E27FC236}">
                <a16:creationId xmlns:a16="http://schemas.microsoft.com/office/drawing/2014/main" id="{8E0F3797-A269-AEC9-287A-F3636A3C79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211748"/>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7E479-22FA-EBEF-3BC9-7EA0B455833F}"/>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9ECA67BA-6584-FB12-B9EA-9032A03E66BB}"/>
              </a:ext>
            </a:extLst>
          </p:cNvPr>
          <p:cNvSpPr txBox="1"/>
          <p:nvPr/>
        </p:nvSpPr>
        <p:spPr>
          <a:xfrm>
            <a:off x="814316" y="2230736"/>
            <a:ext cx="10563367" cy="2862322"/>
          </a:xfrm>
          <a:prstGeom prst="rect">
            <a:avLst/>
          </a:prstGeom>
          <a:noFill/>
        </p:spPr>
        <p:txBody>
          <a:bodyPr wrap="square">
            <a:spAutoFit/>
          </a:bodyPr>
          <a:lstStyle/>
          <a:p>
            <a:r>
              <a:rPr lang="es-ES" dirty="0"/>
              <a:t>-6º Exigir la </a:t>
            </a:r>
            <a:r>
              <a:rPr lang="es-ES" dirty="0" err="1"/>
              <a:t>anonimización</a:t>
            </a:r>
            <a:r>
              <a:rPr lang="es-ES" dirty="0"/>
              <a:t> de datos personales y la desidentificación por lo que, en la obtención de datos, se debe reclamar evitar la utilización indebida. Y, al igual que la herramienta no se puede rellenar de datos cualquiera y de cualquier manera, el producto conformado siempre respetará la autoría y creación de la persona, en la generación de la novedad como oferta comercial. En este punto será crucial evitar toda suplantación de la personalidad.</a:t>
            </a:r>
          </a:p>
          <a:p>
            <a:endParaRPr lang="es-ES" dirty="0"/>
          </a:p>
          <a:p>
            <a:r>
              <a:rPr lang="es-ES" dirty="0"/>
              <a:t>-7º La responsabilidad de la empresa en la información precisa para la contratación, en la veracidad de la información que la herramienta ofrece. Se tendrá que perseguir la información falsa, exigir responsabilidad por la información errónea, garantizar que la información ofrecida respeta la fuente y la titularidad real de la misma.</a:t>
            </a:r>
          </a:p>
        </p:txBody>
      </p:sp>
      <p:pic>
        <p:nvPicPr>
          <p:cNvPr id="2" name="Picture 4" descr="ESICValencia (@ESICValencia) / X">
            <a:extLst>
              <a:ext uri="{FF2B5EF4-FFF2-40B4-BE49-F238E27FC236}">
                <a16:creationId xmlns:a16="http://schemas.microsoft.com/office/drawing/2014/main" id="{35028A0D-7153-CD48-40C4-C03D0F633B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5465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CA0637-CCAA-425E-A57A-6205AFDC8B8C}"/>
              </a:ext>
            </a:extLst>
          </p:cNvPr>
          <p:cNvSpPr>
            <a:spLocks noGrp="1"/>
          </p:cNvSpPr>
          <p:nvPr>
            <p:ph type="title"/>
          </p:nvPr>
        </p:nvSpPr>
        <p:spPr>
          <a:xfrm>
            <a:off x="1885156" y="892177"/>
            <a:ext cx="8421688" cy="1325563"/>
          </a:xfrm>
        </p:spPr>
        <p:txBody>
          <a:bodyPr rtlCol="0"/>
          <a:lstStyle>
            <a:defPPr>
              <a:defRPr lang="es-ES"/>
            </a:defPPr>
          </a:lstStyle>
          <a:p>
            <a:pPr rtl="0"/>
            <a:r>
              <a:rPr lang="es-ES" dirty="0"/>
              <a:t>Índice</a:t>
            </a:r>
          </a:p>
        </p:txBody>
      </p:sp>
      <p:sp>
        <p:nvSpPr>
          <p:cNvPr id="11" name="Marcador de número de diapositiva 10">
            <a:extLst>
              <a:ext uri="{FF2B5EF4-FFF2-40B4-BE49-F238E27FC236}">
                <a16:creationId xmlns:a16="http://schemas.microsoft.com/office/drawing/2014/main" id="{7AE81C1E-A7C3-40CD-9C11-0C03A2221292}"/>
              </a:ext>
            </a:extLst>
          </p:cNvPr>
          <p:cNvSpPr>
            <a:spLocks noGrp="1"/>
          </p:cNvSpPr>
          <p:nvPr>
            <p:ph type="sldNum" sz="quarter" idx="12"/>
          </p:nvPr>
        </p:nvSpPr>
        <p:spPr>
          <a:xfrm>
            <a:off x="8610600" y="6356350"/>
            <a:ext cx="2743200" cy="365125"/>
          </a:xfrm>
        </p:spPr>
        <p:txBody>
          <a:bodyPr rtlCol="0"/>
          <a:lstStyle>
            <a:defPPr>
              <a:defRPr lang="es-ES"/>
            </a:defPPr>
          </a:lstStyle>
          <a:p>
            <a:pPr rtl="0"/>
            <a:fld id="{A49DFD55-3C28-40EF-9E31-A92D2E4017FF}" type="slidenum">
              <a:rPr lang="es-ES" smtClean="0"/>
              <a:pPr rtl="0"/>
              <a:t>2</a:t>
            </a:fld>
            <a:endParaRPr lang="es-ES" dirty="0"/>
          </a:p>
        </p:txBody>
      </p:sp>
      <p:sp>
        <p:nvSpPr>
          <p:cNvPr id="25" name="CuadroTexto 24">
            <a:extLst>
              <a:ext uri="{FF2B5EF4-FFF2-40B4-BE49-F238E27FC236}">
                <a16:creationId xmlns:a16="http://schemas.microsoft.com/office/drawing/2014/main" id="{DDD5F607-6717-4709-C0A0-2C1DE4CBFB22}"/>
              </a:ext>
            </a:extLst>
          </p:cNvPr>
          <p:cNvSpPr txBox="1"/>
          <p:nvPr/>
        </p:nvSpPr>
        <p:spPr>
          <a:xfrm>
            <a:off x="2089297" y="2690336"/>
            <a:ext cx="8862237" cy="1477328"/>
          </a:xfrm>
          <a:prstGeom prst="rect">
            <a:avLst/>
          </a:prstGeom>
          <a:noFill/>
        </p:spPr>
        <p:txBody>
          <a:bodyPr wrap="square">
            <a:spAutoFit/>
          </a:bodyPr>
          <a:lstStyle/>
          <a:p>
            <a:r>
              <a:rPr lang="es-ES" dirty="0"/>
              <a:t>Índice</a:t>
            </a:r>
          </a:p>
          <a:p>
            <a:r>
              <a:rPr lang="es-ES" dirty="0"/>
              <a:t>I. Argumentos para la consideración de </a:t>
            </a:r>
            <a:r>
              <a:rPr lang="es-ES" dirty="0" err="1"/>
              <a:t>ChatGPT</a:t>
            </a:r>
            <a:r>
              <a:rPr lang="es-ES" dirty="0"/>
              <a:t> como materia jurídica</a:t>
            </a:r>
          </a:p>
          <a:p>
            <a:r>
              <a:rPr lang="es-ES" dirty="0"/>
              <a:t>II. Fundamentos en la regulación desde los referentes constitucionales</a:t>
            </a:r>
          </a:p>
          <a:p>
            <a:r>
              <a:rPr lang="es-ES" dirty="0"/>
              <a:t>III. Desarrollos normativos que acoten la particular realidad de la inteligencia artificial</a:t>
            </a:r>
          </a:p>
          <a:p>
            <a:r>
              <a:rPr lang="es-ES" dirty="0"/>
              <a:t>IV. Recapitulación y conclusiones</a:t>
            </a:r>
          </a:p>
        </p:txBody>
      </p:sp>
      <p:pic>
        <p:nvPicPr>
          <p:cNvPr id="3" name="Picture 4" descr="ESICValencia (@ESICValencia) / X">
            <a:extLst>
              <a:ext uri="{FF2B5EF4-FFF2-40B4-BE49-F238E27FC236}">
                <a16:creationId xmlns:a16="http://schemas.microsoft.com/office/drawing/2014/main" id="{D5F00591-7C1D-9358-D1BC-43FE0D7407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429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adroTexto 44">
            <a:extLst>
              <a:ext uri="{FF2B5EF4-FFF2-40B4-BE49-F238E27FC236}">
                <a16:creationId xmlns:a16="http://schemas.microsoft.com/office/drawing/2014/main" id="{40C24657-157F-27F1-2E1D-63A2619D0DCC}"/>
              </a:ext>
            </a:extLst>
          </p:cNvPr>
          <p:cNvSpPr txBox="1"/>
          <p:nvPr/>
        </p:nvSpPr>
        <p:spPr>
          <a:xfrm>
            <a:off x="1150961" y="2874203"/>
            <a:ext cx="11041039" cy="2585323"/>
          </a:xfrm>
          <a:prstGeom prst="rect">
            <a:avLst/>
          </a:prstGeom>
          <a:noFill/>
        </p:spPr>
        <p:txBody>
          <a:bodyPr wrap="square">
            <a:spAutoFit/>
          </a:bodyPr>
          <a:lstStyle/>
          <a:p>
            <a:r>
              <a:rPr lang="es-ES" dirty="0" err="1"/>
              <a:t>ChatGPT</a:t>
            </a:r>
            <a:r>
              <a:rPr lang="es-ES" dirty="0"/>
              <a:t>, como herramienta que domina en la IA, gracias al desarrollo de la GPT-4. En el</a:t>
            </a:r>
          </a:p>
          <a:p>
            <a:r>
              <a:rPr lang="es-ES" dirty="0"/>
              <a:t>plano técnico esto implica tener gran proyección en el manejo de datos y generación de</a:t>
            </a:r>
          </a:p>
          <a:p>
            <a:r>
              <a:rPr lang="es-ES" dirty="0"/>
              <a:t>contenidos, en el procesamiento del lenguaje normalizado y, avanzando por días, también de</a:t>
            </a:r>
          </a:p>
          <a:p>
            <a:r>
              <a:rPr lang="es-ES" dirty="0"/>
              <a:t>imágenes de correspondencia, presenta una expectativa y una preocupación, porque se</a:t>
            </a:r>
          </a:p>
          <a:p>
            <a:r>
              <a:rPr lang="es-ES" dirty="0"/>
              <a:t>desarrolla de modo acelerado, en escenarios y proyección incierta. Ante esta tensión se debe</a:t>
            </a:r>
          </a:p>
          <a:p>
            <a:r>
              <a:rPr lang="es-ES" dirty="0"/>
              <a:t>abordar la regulación normativa traduciendo la expectativa en el reconocimiento de derechos</a:t>
            </a:r>
          </a:p>
          <a:p>
            <a:r>
              <a:rPr lang="es-ES" dirty="0"/>
              <a:t>y en su disfrute y la preocupación en el amparo de intereses dignos de tutela, por lo que el</a:t>
            </a:r>
          </a:p>
          <a:p>
            <a:r>
              <a:rPr lang="es-ES" dirty="0"/>
              <a:t>Derecho ha de abordar el tratamiento de esta materia articulando garantías y estableciendo</a:t>
            </a:r>
          </a:p>
          <a:p>
            <a:r>
              <a:rPr lang="es-ES" dirty="0"/>
              <a:t>límites, equilibrando incentivos y prohibiciones.</a:t>
            </a:r>
          </a:p>
        </p:txBody>
      </p:sp>
      <p:pic>
        <p:nvPicPr>
          <p:cNvPr id="2" name="Picture 4" descr="ESICValencia (@ESICValencia) / X">
            <a:extLst>
              <a:ext uri="{FF2B5EF4-FFF2-40B4-BE49-F238E27FC236}">
                <a16:creationId xmlns:a16="http://schemas.microsoft.com/office/drawing/2014/main" id="{91132F83-3D47-F431-191A-7CA5ED893D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301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D85F1705-983F-4ABE-8086-0FFA0CA5170B}"/>
            </a:ext>
          </a:extLst>
        </p:cNvPr>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340A922F-E96C-F3BE-8F6F-29AA11DADB3E}"/>
              </a:ext>
            </a:extLst>
          </p:cNvPr>
          <p:cNvSpPr>
            <a:spLocks noGrp="1"/>
          </p:cNvSpPr>
          <p:nvPr>
            <p:ph type="sldNum" sz="quarter" idx="12"/>
          </p:nvPr>
        </p:nvSpPr>
        <p:spPr/>
        <p:txBody>
          <a:bodyPr rtlCol="0"/>
          <a:lstStyle>
            <a:defPPr>
              <a:defRPr lang="es-ES"/>
            </a:defPPr>
          </a:lstStyle>
          <a:p>
            <a:pPr rtl="0"/>
            <a:fld id="{A49DFD55-3C28-40EF-9E31-A92D2E4017FF}" type="slidenum">
              <a:rPr lang="es-ES" smtClean="0"/>
              <a:pPr rtl="0"/>
              <a:t>4</a:t>
            </a:fld>
            <a:endParaRPr lang="es-ES" dirty="0"/>
          </a:p>
        </p:txBody>
      </p:sp>
      <p:pic>
        <p:nvPicPr>
          <p:cNvPr id="4" name="Picture 4" descr="ESICValencia (@ESICValencia) / X">
            <a:extLst>
              <a:ext uri="{FF2B5EF4-FFF2-40B4-BE49-F238E27FC236}">
                <a16:creationId xmlns:a16="http://schemas.microsoft.com/office/drawing/2014/main" id="{C82933D5-9A52-679B-CC03-3A41E0883E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ESICValencia (@ESICValencia) / X">
            <a:extLst>
              <a:ext uri="{FF2B5EF4-FFF2-40B4-BE49-F238E27FC236}">
                <a16:creationId xmlns:a16="http://schemas.microsoft.com/office/drawing/2014/main" id="{ECC27C4D-07D8-5EDA-9BC4-5981041816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77425" y="397749"/>
            <a:ext cx="2190750" cy="1258201"/>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C0704668-1D6A-2079-345B-66F73723AA86}"/>
              </a:ext>
            </a:extLst>
          </p:cNvPr>
          <p:cNvSpPr txBox="1"/>
          <p:nvPr/>
        </p:nvSpPr>
        <p:spPr>
          <a:xfrm>
            <a:off x="1973668" y="2790826"/>
            <a:ext cx="6101254" cy="2308324"/>
          </a:xfrm>
          <a:prstGeom prst="rect">
            <a:avLst/>
          </a:prstGeom>
          <a:noFill/>
        </p:spPr>
        <p:txBody>
          <a:bodyPr wrap="square">
            <a:spAutoFit/>
          </a:bodyPr>
          <a:lstStyle/>
          <a:p>
            <a:r>
              <a:rPr lang="es-ES" dirty="0"/>
              <a:t>En un estudio previo, hemos analizado la evolución de las búsquedas de </a:t>
            </a:r>
            <a:r>
              <a:rPr lang="es-ES" dirty="0" err="1"/>
              <a:t>ChatGPT</a:t>
            </a:r>
            <a:r>
              <a:rPr lang="es-ES" dirty="0"/>
              <a:t> en España, proporcionando una visión detallada de las tendencias provinciales y la recepción del público hacia esta tecnología.</a:t>
            </a:r>
          </a:p>
          <a:p>
            <a:r>
              <a:rPr lang="es-ES" dirty="0"/>
              <a:t>Usando Google </a:t>
            </a:r>
            <a:r>
              <a:rPr lang="es-ES" dirty="0" err="1"/>
              <a:t>Trends</a:t>
            </a:r>
            <a:r>
              <a:rPr lang="es-ES" dirty="0"/>
              <a:t>, se mide el interés del público y se analiza la cobertura mediática para entender mejor las discusiones y búsquedas de los usuarios relacionadas con </a:t>
            </a:r>
            <a:r>
              <a:rPr lang="es-ES" dirty="0" err="1"/>
              <a:t>ChatGPT</a:t>
            </a:r>
            <a:r>
              <a:rPr lang="es-ES" dirty="0"/>
              <a:t> y </a:t>
            </a:r>
            <a:r>
              <a:rPr lang="es-ES" dirty="0" err="1"/>
              <a:t>Bard</a:t>
            </a:r>
            <a:endParaRPr lang="es-ES" dirty="0"/>
          </a:p>
        </p:txBody>
      </p:sp>
    </p:spTree>
    <p:extLst>
      <p:ext uri="{BB962C8B-B14F-4D97-AF65-F5344CB8AC3E}">
        <p14:creationId xmlns:p14="http://schemas.microsoft.com/office/powerpoint/2010/main" val="2418947474"/>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Marcador de número de diapositiva 17">
            <a:extLst>
              <a:ext uri="{FF2B5EF4-FFF2-40B4-BE49-F238E27FC236}">
                <a16:creationId xmlns:a16="http://schemas.microsoft.com/office/drawing/2014/main" id="{C8D6D0E8-3983-4B7D-ADB2-077E17AD3BD0}"/>
              </a:ext>
            </a:extLst>
          </p:cNvPr>
          <p:cNvSpPr>
            <a:spLocks noGrp="1"/>
          </p:cNvSpPr>
          <p:nvPr>
            <p:ph type="sldNum" sz="quarter" idx="12"/>
          </p:nvPr>
        </p:nvSpPr>
        <p:spPr/>
        <p:txBody>
          <a:bodyPr rtlCol="0"/>
          <a:lstStyle>
            <a:defPPr>
              <a:defRPr lang="es-ES"/>
            </a:defPPr>
          </a:lstStyle>
          <a:p>
            <a:pPr rtl="0"/>
            <a:fld id="{A49DFD55-3C28-40EF-9E31-A92D2E4017FF}" type="slidenum">
              <a:rPr lang="es-ES" smtClean="0"/>
              <a:pPr rtl="0"/>
              <a:t>5</a:t>
            </a:fld>
            <a:endParaRPr lang="es-ES" dirty="0"/>
          </a:p>
        </p:txBody>
      </p:sp>
      <p:sp>
        <p:nvSpPr>
          <p:cNvPr id="10" name="Marcador de texto 9">
            <a:extLst>
              <a:ext uri="{FF2B5EF4-FFF2-40B4-BE49-F238E27FC236}">
                <a16:creationId xmlns:a16="http://schemas.microsoft.com/office/drawing/2014/main" id="{82A55868-4CCA-3527-C64B-72EC2C0D09CC}"/>
              </a:ext>
            </a:extLst>
          </p:cNvPr>
          <p:cNvSpPr>
            <a:spLocks noGrp="1"/>
          </p:cNvSpPr>
          <p:nvPr>
            <p:ph type="body" idx="1"/>
          </p:nvPr>
        </p:nvSpPr>
        <p:spPr/>
        <p:txBody>
          <a:bodyPr/>
          <a:lstStyle/>
          <a:p>
            <a:endParaRPr lang="es-ES" dirty="0"/>
          </a:p>
        </p:txBody>
      </p:sp>
      <p:pic>
        <p:nvPicPr>
          <p:cNvPr id="11" name="Imagen 10" descr="Gráfico, Gráfico de líneas">
            <a:extLst>
              <a:ext uri="{FF2B5EF4-FFF2-40B4-BE49-F238E27FC236}">
                <a16:creationId xmlns:a16="http://schemas.microsoft.com/office/drawing/2014/main" id="{3CA13FAB-6E71-1967-71F7-229255CB4299}"/>
              </a:ext>
            </a:extLst>
          </p:cNvPr>
          <p:cNvPicPr>
            <a:picLocks noChangeAspect="1"/>
          </p:cNvPicPr>
          <p:nvPr/>
        </p:nvPicPr>
        <p:blipFill>
          <a:blip r:embed="rId3"/>
          <a:stretch>
            <a:fillRect/>
          </a:stretch>
        </p:blipFill>
        <p:spPr>
          <a:xfrm>
            <a:off x="646622" y="2950981"/>
            <a:ext cx="11379570" cy="3907019"/>
          </a:xfrm>
          <a:prstGeom prst="rect">
            <a:avLst/>
          </a:prstGeom>
        </p:spPr>
      </p:pic>
      <p:pic>
        <p:nvPicPr>
          <p:cNvPr id="2" name="Picture 4" descr="ESICValencia (@ESICValencia) / X">
            <a:extLst>
              <a:ext uri="{FF2B5EF4-FFF2-40B4-BE49-F238E27FC236}">
                <a16:creationId xmlns:a16="http://schemas.microsoft.com/office/drawing/2014/main" id="{12F5E702-C4CB-576B-61E8-EBFC529D91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C5BDCBAE-77FC-F627-EFA9-B2CA20379F8E}"/>
              </a:ext>
            </a:extLst>
          </p:cNvPr>
          <p:cNvSpPr/>
          <p:nvPr/>
        </p:nvSpPr>
        <p:spPr>
          <a:xfrm>
            <a:off x="10588625" y="2950981"/>
            <a:ext cx="1327150" cy="5732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2104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D95F9-DB0C-B377-CB19-25A4036F481B}"/>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EF11A659-34D9-02EB-1E73-9B24112021F5}"/>
              </a:ext>
            </a:extLst>
          </p:cNvPr>
          <p:cNvSpPr txBox="1"/>
          <p:nvPr/>
        </p:nvSpPr>
        <p:spPr>
          <a:xfrm>
            <a:off x="928048" y="2753901"/>
            <a:ext cx="12000931" cy="3139321"/>
          </a:xfrm>
          <a:prstGeom prst="rect">
            <a:avLst/>
          </a:prstGeom>
          <a:noFill/>
        </p:spPr>
        <p:txBody>
          <a:bodyPr wrap="square">
            <a:spAutoFit/>
          </a:bodyPr>
          <a:lstStyle/>
          <a:p>
            <a:r>
              <a:rPr lang="es-ES" dirty="0"/>
              <a:t>Art.38 (CE)Economía de mercado; la necesidad de sobreproteger al consumidor (cfr. art. 51 CE), en</a:t>
            </a:r>
          </a:p>
          <a:p>
            <a:r>
              <a:rPr lang="es-ES" dirty="0"/>
              <a:t>tanto parte débil contratante que, para preservar el principio constitucional de igualdad (cfr.</a:t>
            </a:r>
          </a:p>
          <a:p>
            <a:r>
              <a:rPr lang="es-ES" dirty="0"/>
              <a:t>art. 14 CE) favorecer la cultura, el desarrollo de la economía, la innovación</a:t>
            </a:r>
          </a:p>
          <a:p>
            <a:r>
              <a:rPr lang="es-ES" dirty="0"/>
              <a:t>(cfr. art. 44 CE). </a:t>
            </a:r>
          </a:p>
          <a:p>
            <a:endParaRPr lang="es-ES" dirty="0"/>
          </a:p>
          <a:p>
            <a:r>
              <a:rPr lang="es-ES" dirty="0"/>
              <a:t>El derecho a la conectividad; también, entre los derechos fundamentales, tenemos que dar más</a:t>
            </a:r>
          </a:p>
          <a:p>
            <a:r>
              <a:rPr lang="es-ES" dirty="0"/>
              <a:t>significación a los derechos a la intimidad y a la imagen, que está particularmente expuestos</a:t>
            </a:r>
          </a:p>
          <a:p>
            <a:r>
              <a:rPr lang="es-ES" dirty="0"/>
              <a:t>en el escenario digital; o el derecho a crear contenidos digitales (arts. 18, 20 CE).</a:t>
            </a:r>
          </a:p>
          <a:p>
            <a:endParaRPr lang="es-ES" dirty="0"/>
          </a:p>
          <a:p>
            <a:r>
              <a:rPr lang="es-ES" dirty="0"/>
              <a:t>Por ejemplo, el caso de los menores que utilizaban la imagen de sus compañeras manipuladas por la IA</a:t>
            </a:r>
          </a:p>
          <a:p>
            <a:r>
              <a:rPr lang="es-ES" dirty="0"/>
              <a:t> y luego la divulgaban en redes</a:t>
            </a:r>
          </a:p>
        </p:txBody>
      </p:sp>
      <p:pic>
        <p:nvPicPr>
          <p:cNvPr id="2" name="Picture 4" descr="ESICValencia (@ESICValencia) / X">
            <a:extLst>
              <a:ext uri="{FF2B5EF4-FFF2-40B4-BE49-F238E27FC236}">
                <a16:creationId xmlns:a16="http://schemas.microsoft.com/office/drawing/2014/main" id="{CAB70ADE-971C-15C3-D7C9-D31F497CF6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713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CCDE9-588E-230D-0972-39D827893698}"/>
            </a:ext>
          </a:extLst>
        </p:cNvPr>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6A451703-7564-A5FE-4267-46EEBA3315C6}"/>
              </a:ext>
            </a:extLst>
          </p:cNvPr>
          <p:cNvSpPr>
            <a:spLocks noGrp="1"/>
          </p:cNvSpPr>
          <p:nvPr>
            <p:ph type="sldNum" sz="quarter" idx="12"/>
          </p:nvPr>
        </p:nvSpPr>
        <p:spPr/>
        <p:txBody>
          <a:bodyPr rtlCol="0"/>
          <a:lstStyle>
            <a:defPPr>
              <a:defRPr lang="es-ES"/>
            </a:defPPr>
          </a:lstStyle>
          <a:p>
            <a:pPr rtl="0"/>
            <a:fld id="{A49DFD55-3C28-40EF-9E31-A92D2E4017FF}" type="slidenum">
              <a:rPr lang="es-ES" smtClean="0"/>
              <a:pPr rtl="0"/>
              <a:t>7</a:t>
            </a:fld>
            <a:endParaRPr lang="es-ES" dirty="0"/>
          </a:p>
        </p:txBody>
      </p:sp>
      <p:sp>
        <p:nvSpPr>
          <p:cNvPr id="4" name="CuadroTexto 3">
            <a:extLst>
              <a:ext uri="{FF2B5EF4-FFF2-40B4-BE49-F238E27FC236}">
                <a16:creationId xmlns:a16="http://schemas.microsoft.com/office/drawing/2014/main" id="{6A9ACD3F-1F59-CA69-1EF9-40EE7525AD15}"/>
              </a:ext>
            </a:extLst>
          </p:cNvPr>
          <p:cNvSpPr txBox="1"/>
          <p:nvPr/>
        </p:nvSpPr>
        <p:spPr>
          <a:xfrm>
            <a:off x="474260" y="1176611"/>
            <a:ext cx="6813644" cy="4801314"/>
          </a:xfrm>
          <a:prstGeom prst="rect">
            <a:avLst/>
          </a:prstGeom>
          <a:noFill/>
        </p:spPr>
        <p:txBody>
          <a:bodyPr wrap="square">
            <a:spAutoFit/>
          </a:bodyPr>
          <a:lstStyle/>
          <a:p>
            <a:r>
              <a:rPr lang="es-ES" dirty="0"/>
              <a:t>Sobre estas bases, se aborda en Europa la regulación de la IA con un doble objetivo, tanto para promoverla como para reconocer y prevenir los riesgos vinculados a determinados usos</a:t>
            </a:r>
          </a:p>
          <a:p>
            <a:r>
              <a:rPr lang="es-ES" dirty="0"/>
              <a:t>de esta nueva tecnología. Se articula la propuesta de ley pretendiendo desarrollar un ecosistema de confianza con un marco jurídico que la haga fiable, al tiempo que busca animar</a:t>
            </a:r>
          </a:p>
          <a:p>
            <a:r>
              <a:rPr lang="es-ES" dirty="0"/>
              <a:t>a las empresas a que desarrollen este tipo de soluciones.</a:t>
            </a:r>
          </a:p>
          <a:p>
            <a:r>
              <a:rPr lang="es-ES" dirty="0"/>
              <a:t>En la propuesta de Reglamento de Inteligencia Artificial de la Comisión Europea, se establecen normas para regular diversos aspectos de la inteligencia artificial en relación con</a:t>
            </a:r>
          </a:p>
          <a:p>
            <a:r>
              <a:rPr lang="es-ES" dirty="0"/>
              <a:t>los derechos de autor. Aunque la regulación de los derechos de autor no es el enfoque principal de la propuesta, se contemplan ciertos aspectos relevantes en este ámbito.</a:t>
            </a:r>
          </a:p>
          <a:p>
            <a:r>
              <a:rPr lang="es-ES" dirty="0"/>
              <a:t>También en España la preocupación es notable. Recientemente se aprobó el Real Decreto 729/2023, de 22 de agosto, por el que se regulará el Estatuto de la Agencia Española de Supervisión de Inteligencia Artificial.</a:t>
            </a:r>
          </a:p>
        </p:txBody>
      </p:sp>
      <p:pic>
        <p:nvPicPr>
          <p:cNvPr id="2" name="Picture 4" descr="ESICValencia (@ESICValencia) / X">
            <a:extLst>
              <a:ext uri="{FF2B5EF4-FFF2-40B4-BE49-F238E27FC236}">
                <a16:creationId xmlns:a16="http://schemas.microsoft.com/office/drawing/2014/main" id="{6D9CAB4E-289A-9CC9-6032-B6FE40A827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1316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1948A-54BB-F75C-7FB8-3499EDCC5001}"/>
            </a:ext>
          </a:extLst>
        </p:cNvPr>
        <p:cNvGrpSpPr/>
        <p:nvPr/>
      </p:nvGrpSpPr>
      <p:grpSpPr>
        <a:xfrm>
          <a:off x="0" y="0"/>
          <a:ext cx="0" cy="0"/>
          <a:chOff x="0" y="0"/>
          <a:chExt cx="0" cy="0"/>
        </a:xfrm>
      </p:grpSpPr>
      <p:sp>
        <p:nvSpPr>
          <p:cNvPr id="18" name="Marcador de número de diapositiva 17">
            <a:extLst>
              <a:ext uri="{FF2B5EF4-FFF2-40B4-BE49-F238E27FC236}">
                <a16:creationId xmlns:a16="http://schemas.microsoft.com/office/drawing/2014/main" id="{37FFC135-59E5-4279-85E7-D018ABF823C7}"/>
              </a:ext>
            </a:extLst>
          </p:cNvPr>
          <p:cNvSpPr>
            <a:spLocks noGrp="1"/>
          </p:cNvSpPr>
          <p:nvPr>
            <p:ph type="sldNum" sz="quarter" idx="12"/>
          </p:nvPr>
        </p:nvSpPr>
        <p:spPr/>
        <p:txBody>
          <a:bodyPr rtlCol="0"/>
          <a:lstStyle>
            <a:defPPr>
              <a:defRPr lang="es-ES"/>
            </a:defPPr>
          </a:lstStyle>
          <a:p>
            <a:pPr rtl="0"/>
            <a:fld id="{A49DFD55-3C28-40EF-9E31-A92D2E4017FF}" type="slidenum">
              <a:rPr lang="es-ES" smtClean="0"/>
              <a:pPr rtl="0"/>
              <a:t>8</a:t>
            </a:fld>
            <a:endParaRPr lang="es-ES" dirty="0"/>
          </a:p>
        </p:txBody>
      </p:sp>
      <p:sp>
        <p:nvSpPr>
          <p:cNvPr id="3" name="CuadroTexto 2">
            <a:extLst>
              <a:ext uri="{FF2B5EF4-FFF2-40B4-BE49-F238E27FC236}">
                <a16:creationId xmlns:a16="http://schemas.microsoft.com/office/drawing/2014/main" id="{DBA102C5-2A14-0ECB-EF64-E21CD3FEA31E}"/>
              </a:ext>
            </a:extLst>
          </p:cNvPr>
          <p:cNvSpPr txBox="1"/>
          <p:nvPr/>
        </p:nvSpPr>
        <p:spPr>
          <a:xfrm>
            <a:off x="1110614" y="2642333"/>
            <a:ext cx="10805161" cy="3970318"/>
          </a:xfrm>
          <a:prstGeom prst="rect">
            <a:avLst/>
          </a:prstGeom>
          <a:noFill/>
        </p:spPr>
        <p:txBody>
          <a:bodyPr wrap="square">
            <a:spAutoFit/>
          </a:bodyPr>
          <a:lstStyle/>
          <a:p>
            <a:r>
              <a:rPr lang="es-ES" dirty="0"/>
              <a:t>En general, la regulación de la inteligencia artificial en relación con los derechos de autor se centra en aspectos como la protección de obras creadas por sistemas de inteligencia artificial, la atribución de la autoría de obras generadas por IA, y la protección de los derechos de los creadores y titulares de derechos en un entorno donde la generación de contenido por parte de sistemas automatizados es cada vez más común.</a:t>
            </a:r>
          </a:p>
          <a:p>
            <a:r>
              <a:rPr lang="es-ES" dirty="0"/>
              <a:t>Es importante tener en cuenta que la interacción entre la inteligencia artificial y los derechos de autor plantea desafíos y cuestiones complejas, como la determinación de la titularidad de los derechos sobre obras generadas por IA, la protección de la creatividad humana frente a la generación automática de contenido, y la necesidad de equilibrar la innovación tecnológica con la protección de los derechos de propiedad intelectual.</a:t>
            </a:r>
          </a:p>
          <a:p>
            <a:r>
              <a:rPr lang="es-ES" dirty="0"/>
              <a:t>En este sentido, la regulación de la inteligencia artificial en relación con los derechos de autor busca encontrar un equilibrio entre fomentar la innovación y el desarrollo tecnológico, proteger los derechos de los creadores y titulares de derechos, y garantizar que la propiedad intelectual se adapte de manera adecuada a los avances en la inteligencia artificial.</a:t>
            </a:r>
          </a:p>
        </p:txBody>
      </p:sp>
      <p:pic>
        <p:nvPicPr>
          <p:cNvPr id="2" name="Picture 4" descr="ESICValencia (@ESICValencia) / X">
            <a:extLst>
              <a:ext uri="{FF2B5EF4-FFF2-40B4-BE49-F238E27FC236}">
                <a16:creationId xmlns:a16="http://schemas.microsoft.com/office/drawing/2014/main" id="{0AE5B4FF-C840-355E-6BC7-C28C0B7B5D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290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C9D381-BD0F-2C41-3B51-77B042EEEAC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334BAEF-FFA8-8BFE-94BE-68FB54362543}"/>
              </a:ext>
            </a:extLst>
          </p:cNvPr>
          <p:cNvSpPr>
            <a:spLocks noGrp="1"/>
          </p:cNvSpPr>
          <p:nvPr>
            <p:ph type="title"/>
          </p:nvPr>
        </p:nvSpPr>
        <p:spPr>
          <a:xfrm>
            <a:off x="1503019" y="330822"/>
            <a:ext cx="8421688" cy="1325563"/>
          </a:xfrm>
        </p:spPr>
        <p:txBody>
          <a:bodyPr rtlCol="0"/>
          <a:lstStyle>
            <a:defPPr>
              <a:defRPr lang="es-ES"/>
            </a:defPPr>
          </a:lstStyle>
          <a:p>
            <a:pPr rtl="0"/>
            <a:r>
              <a:rPr lang="es-ES" dirty="0"/>
              <a:t>recapitulación</a:t>
            </a:r>
          </a:p>
        </p:txBody>
      </p:sp>
      <p:sp>
        <p:nvSpPr>
          <p:cNvPr id="5" name="CuadroTexto 4">
            <a:extLst>
              <a:ext uri="{FF2B5EF4-FFF2-40B4-BE49-F238E27FC236}">
                <a16:creationId xmlns:a16="http://schemas.microsoft.com/office/drawing/2014/main" id="{8A19605A-6193-D619-7B6A-32C318C193D7}"/>
              </a:ext>
            </a:extLst>
          </p:cNvPr>
          <p:cNvSpPr txBox="1"/>
          <p:nvPr/>
        </p:nvSpPr>
        <p:spPr>
          <a:xfrm>
            <a:off x="627797" y="1862752"/>
            <a:ext cx="10631606" cy="1754326"/>
          </a:xfrm>
          <a:prstGeom prst="rect">
            <a:avLst/>
          </a:prstGeom>
          <a:noFill/>
        </p:spPr>
        <p:txBody>
          <a:bodyPr wrap="square">
            <a:spAutoFit/>
          </a:bodyPr>
          <a:lstStyle/>
          <a:p>
            <a:r>
              <a:rPr lang="es-ES" b="1" dirty="0"/>
              <a:t>En el plano formal </a:t>
            </a:r>
            <a:r>
              <a:rPr lang="es-ES" dirty="0"/>
              <a:t>se ha de conformar una ley que reconoce el entrelazamiento entre Derecho de las</a:t>
            </a:r>
          </a:p>
          <a:p>
            <a:r>
              <a:rPr lang="es-ES" dirty="0"/>
              <a:t>Nuevas Tecnologías y los derechos humanos.</a:t>
            </a:r>
          </a:p>
          <a:p>
            <a:r>
              <a:rPr lang="es-ES" dirty="0"/>
              <a:t>- La regulación ha de reconocer la unidad y coherencia del Ordenamiento desde un</a:t>
            </a:r>
          </a:p>
          <a:p>
            <a:r>
              <a:rPr lang="es-ES" dirty="0"/>
              <a:t>Derecho unificado que solo se desarrolla con respeto a las normas constitucionales</a:t>
            </a:r>
          </a:p>
          <a:p>
            <a:r>
              <a:rPr lang="es-ES" dirty="0"/>
              <a:t>- Se tiene que asumir, de conformidad con las normas fundamentales y el respeto a la</a:t>
            </a:r>
          </a:p>
          <a:p>
            <a:r>
              <a:rPr lang="es-ES" dirty="0"/>
              <a:t>dignidad humana, el anudamiento Derecho Natural y Derecho positivo.</a:t>
            </a:r>
          </a:p>
        </p:txBody>
      </p:sp>
      <p:sp>
        <p:nvSpPr>
          <p:cNvPr id="7" name="CuadroTexto 6">
            <a:extLst>
              <a:ext uri="{FF2B5EF4-FFF2-40B4-BE49-F238E27FC236}">
                <a16:creationId xmlns:a16="http://schemas.microsoft.com/office/drawing/2014/main" id="{48EFF481-130D-2409-B8D9-8FEDE764083C}"/>
              </a:ext>
            </a:extLst>
          </p:cNvPr>
          <p:cNvSpPr txBox="1"/>
          <p:nvPr/>
        </p:nvSpPr>
        <p:spPr>
          <a:xfrm>
            <a:off x="627796" y="3617078"/>
            <a:ext cx="7356143" cy="369332"/>
          </a:xfrm>
          <a:prstGeom prst="rect">
            <a:avLst/>
          </a:prstGeom>
          <a:noFill/>
        </p:spPr>
        <p:txBody>
          <a:bodyPr wrap="square">
            <a:spAutoFit/>
          </a:bodyPr>
          <a:lstStyle/>
          <a:p>
            <a:r>
              <a:rPr lang="es-ES" dirty="0"/>
              <a:t>- Quién produce y </a:t>
            </a:r>
            <a:r>
              <a:rPr lang="es-ES" b="1" dirty="0"/>
              <a:t>en el plano sustantivo </a:t>
            </a:r>
            <a:r>
              <a:rPr lang="es-ES" dirty="0"/>
              <a:t>comercializa la herramienta.</a:t>
            </a:r>
          </a:p>
        </p:txBody>
      </p:sp>
      <p:sp>
        <p:nvSpPr>
          <p:cNvPr id="9" name="CuadroTexto 8">
            <a:extLst>
              <a:ext uri="{FF2B5EF4-FFF2-40B4-BE49-F238E27FC236}">
                <a16:creationId xmlns:a16="http://schemas.microsoft.com/office/drawing/2014/main" id="{E54C60F3-4511-3183-EFAA-C0D7AC73E393}"/>
              </a:ext>
            </a:extLst>
          </p:cNvPr>
          <p:cNvSpPr txBox="1"/>
          <p:nvPr/>
        </p:nvSpPr>
        <p:spPr>
          <a:xfrm>
            <a:off x="627795" y="3884894"/>
            <a:ext cx="11071745" cy="2031325"/>
          </a:xfrm>
          <a:prstGeom prst="rect">
            <a:avLst/>
          </a:prstGeom>
          <a:noFill/>
        </p:spPr>
        <p:txBody>
          <a:bodyPr wrap="square">
            <a:spAutoFit/>
          </a:bodyPr>
          <a:lstStyle/>
          <a:p>
            <a:r>
              <a:rPr lang="es-ES" dirty="0"/>
              <a:t>junto a la titularidad de la herramienta tecnológica y el derecho a obtener la</a:t>
            </a:r>
          </a:p>
          <a:p>
            <a:r>
              <a:rPr lang="es-ES" dirty="0"/>
              <a:t>rentabilidad de su comercialización, se ha de acentuar la responsabilidad de su titular,</a:t>
            </a:r>
          </a:p>
          <a:p>
            <a:r>
              <a:rPr lang="es-ES" dirty="0"/>
              <a:t>responsabilidad de haber gestionado los datos de la persona con la que contrata, de</a:t>
            </a:r>
          </a:p>
          <a:p>
            <a:r>
              <a:rPr lang="es-ES" dirty="0"/>
              <a:t>haberle informado exhaustivamente, de haber transparentado los criterios</a:t>
            </a:r>
          </a:p>
          <a:p>
            <a:r>
              <a:rPr lang="es-ES" dirty="0"/>
              <a:t>informadores del algoritmo para entender y validar la automatización y sus resultados,</a:t>
            </a:r>
          </a:p>
          <a:p>
            <a:r>
              <a:rPr lang="es-ES" dirty="0"/>
              <a:t>de ofrecer información veraz y, por demás, de haber obtenido el material de sus bases</a:t>
            </a:r>
          </a:p>
          <a:p>
            <a:r>
              <a:rPr lang="es-ES" dirty="0"/>
              <a:t>de datos con respeto a la propiedad intelectual y derechos de autor.</a:t>
            </a:r>
          </a:p>
        </p:txBody>
      </p:sp>
      <p:pic>
        <p:nvPicPr>
          <p:cNvPr id="3" name="Picture 4" descr="ESICValencia (@ESICValencia) / X">
            <a:extLst>
              <a:ext uri="{FF2B5EF4-FFF2-40B4-BE49-F238E27FC236}">
                <a16:creationId xmlns:a16="http://schemas.microsoft.com/office/drawing/2014/main" id="{D66F25C1-FB39-15A6-842F-396E8DFBF2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245349"/>
            <a:ext cx="2190750" cy="125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5102902"/>
      </p:ext>
    </p:extLst>
  </p:cSld>
  <p:clrMapOvr>
    <a:masterClrMapping/>
  </p:clrMapOvr>
</p:sld>
</file>

<file path=ppt/theme/theme1.xml><?xml version="1.0" encoding="utf-8"?>
<a:theme xmlns:a="http://schemas.openxmlformats.org/drawingml/2006/main" name="Tema de Offic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3399608_TF67328976_Win32" id="{D5EDCF28-C96A-41D3-972E-C25DEE2A1381}" vid="{9645DA6E-4F5C-4F75-8DC4-570176E78F7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a oficin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C43685-694E-4579-B109-3C418D49DA65}">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3.xml><?xml version="1.0" encoding="utf-8"?>
<ds:datastoreItem xmlns:ds="http://schemas.openxmlformats.org/officeDocument/2006/customXml" ds:itemID="{CC96B61E-1B64-430F-934F-7D1B900280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78</TotalTime>
  <Words>1761</Words>
  <Application>Microsoft Office PowerPoint</Application>
  <PresentationFormat>Panorámica</PresentationFormat>
  <Paragraphs>106</Paragraphs>
  <Slides>15</Slides>
  <Notes>15</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Arial</vt:lpstr>
      <vt:lpstr>Calibri</vt:lpstr>
      <vt:lpstr>Tenorite</vt:lpstr>
      <vt:lpstr>Tema de Office</vt:lpstr>
      <vt:lpstr>INTELIGENCIA ARTIFICUAL Y EL DATA ACT EN LA UE.</vt:lpstr>
      <vt:lpstr>Índice</vt:lpstr>
      <vt:lpstr>Presentación de PowerPoint</vt:lpstr>
      <vt:lpstr>Presentación de PowerPoint</vt:lpstr>
      <vt:lpstr>Presentación de PowerPoint</vt:lpstr>
      <vt:lpstr>Presentación de PowerPoint</vt:lpstr>
      <vt:lpstr>Presentación de PowerPoint</vt:lpstr>
      <vt:lpstr>Presentación de PowerPoint</vt:lpstr>
      <vt:lpstr>recapitulación</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 LA PRESENTACIÓN</dc:title>
  <dc:creator>José Alamar</dc:creator>
  <cp:lastModifiedBy>Cristina Santos Rojo</cp:lastModifiedBy>
  <cp:revision>5</cp:revision>
  <dcterms:created xsi:type="dcterms:W3CDTF">2024-03-08T21:47:07Z</dcterms:created>
  <dcterms:modified xsi:type="dcterms:W3CDTF">2024-03-14T10:50:29Z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