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60" r:id="rId1"/>
  </p:sldMasterIdLst>
  <p:notesMasterIdLst>
    <p:notesMasterId r:id="rId26"/>
  </p:notesMasterIdLst>
  <p:sldIdLst>
    <p:sldId id="256" r:id="rId2"/>
    <p:sldId id="257"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60" r:id="rId2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463A"/>
    <a:srgbClr val="145228"/>
    <a:srgbClr val="F207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3B7D82-3918-45B5-960C-440CA3352A70}" v="1" dt="2024-04-11T17:31:53.4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758"/>
    <p:restoredTop sz="94674"/>
  </p:normalViewPr>
  <p:slideViewPr>
    <p:cSldViewPr snapToGrid="0">
      <p:cViewPr varScale="1">
        <p:scale>
          <a:sx n="76" d="100"/>
          <a:sy n="76" d="100"/>
        </p:scale>
        <p:origin x="136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BEC840-F72C-FC40-8C0D-A3702CF3998E}" type="datetimeFigureOut">
              <a:rPr lang="es-ES" smtClean="0"/>
              <a:t>11/04/2024</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D3AD76-88DF-E149-95E9-2BC9F0FC449D}" type="slidenum">
              <a:rPr lang="es-ES" smtClean="0"/>
              <a:t>‹Nº›</a:t>
            </a:fld>
            <a:endParaRPr lang="es-ES"/>
          </a:p>
        </p:txBody>
      </p:sp>
    </p:spTree>
    <p:extLst>
      <p:ext uri="{BB962C8B-B14F-4D97-AF65-F5344CB8AC3E}">
        <p14:creationId xmlns:p14="http://schemas.microsoft.com/office/powerpoint/2010/main" val="2992394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4B67A158-6B9D-A840-A30F-3B9CFF503740}" type="datetime1">
              <a:rPr lang="es-ES" smtClean="0"/>
              <a:t>11/04/2024</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‹Nº›</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12209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B6FD6B57-95CC-FC46-A724-497F835EA8FC}" type="datetime1">
              <a:rPr lang="es-ES" smtClean="0"/>
              <a:t>11/04/2024</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1514725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B026AA30-8805-2245-B3A8-57E823231F6E}" type="datetime1">
              <a:rPr lang="es-ES" smtClean="0"/>
              <a:t>11/04/2024</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2517200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2340EF63-BA34-F34A-9FB6-7ADFCDA31EB1}" type="datetime1">
              <a:rPr lang="es-ES" smtClean="0"/>
              <a:t>11/04/2024</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41515278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2814F494-E8AD-DC42-84CE-4F9CF2E33A9C}" type="datetime1">
              <a:rPr lang="es-ES" smtClean="0"/>
              <a:t>11/04/2024</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846562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CC4DFF01-EAAE-4D43-BD7B-B88CCA8B88C3}" type="datetime1">
              <a:rPr lang="es-ES" smtClean="0"/>
              <a:t>11/04/2024</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642283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8E952F7-F018-C644-B873-017997C27838}" type="datetime1">
              <a:rPr lang="es-ES" smtClean="0"/>
              <a:t>11/04/2024</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433562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D0FB5186-AAD7-5B4C-ABA8-6DBBCBA894B9}" type="datetime1">
              <a:rPr lang="es-ES" smtClean="0"/>
              <a:t>11/04/2024</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2411085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B67DB74-31E1-344C-9D91-940DD81F4A57}" type="datetime1">
              <a:rPr lang="es-ES" smtClean="0"/>
              <a:t>11/04/2024</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2469709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B97601C3-E481-F74C-A67E-5C30F23036F4}" type="datetime1">
              <a:rPr lang="es-ES" smtClean="0"/>
              <a:t>11/04/2024</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2478903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6A60D7F-0A60-3446-A85C-4834AA2784A1}" type="datetime1">
              <a:rPr lang="es-ES" smtClean="0"/>
              <a:t>11/04/2024</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‹Nº›</a:t>
            </a:fld>
            <a:endParaRPr lang="en-US"/>
          </a:p>
        </p:txBody>
      </p:sp>
    </p:spTree>
    <p:extLst>
      <p:ext uri="{BB962C8B-B14F-4D97-AF65-F5344CB8AC3E}">
        <p14:creationId xmlns:p14="http://schemas.microsoft.com/office/powerpoint/2010/main" val="1972600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682546-24E2-BA43-916D-2CA86513D55D}" type="datetime1">
              <a:rPr lang="es-ES" smtClean="0"/>
              <a:t>11/04/2024</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‹Nº›</a:t>
            </a:fld>
            <a:endParaRPr lang="en-US"/>
          </a:p>
        </p:txBody>
      </p:sp>
    </p:spTree>
    <p:extLst>
      <p:ext uri="{BB962C8B-B14F-4D97-AF65-F5344CB8AC3E}">
        <p14:creationId xmlns:p14="http://schemas.microsoft.com/office/powerpoint/2010/main" val="3108007158"/>
      </p:ext>
    </p:extLst>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9" r:id="rId6"/>
    <p:sldLayoutId id="2147483754" r:id="rId7"/>
    <p:sldLayoutId id="2147483755" r:id="rId8"/>
    <p:sldLayoutId id="2147483756" r:id="rId9"/>
    <p:sldLayoutId id="2147483758" r:id="rId10"/>
    <p:sldLayoutId id="2147483757" r:id="rId11"/>
  </p:sldLayoutIdLst>
  <p:hf hdr="0" ftr="0" dt="0"/>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32.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8" name="Rectangle 67">
            <a:extLst>
              <a:ext uri="{FF2B5EF4-FFF2-40B4-BE49-F238E27FC236}">
                <a16:creationId xmlns:a16="http://schemas.microsoft.com/office/drawing/2014/main" id="{A061BA2E-A388-41C5-B73A-B0FEB6B102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Imagen 37" descr="Imagen que contiene objeto, ruleta, jugando, estacionado&#10;&#10;Descripción generada automáticamente">
            <a:extLst>
              <a:ext uri="{FF2B5EF4-FFF2-40B4-BE49-F238E27FC236}">
                <a16:creationId xmlns:a16="http://schemas.microsoft.com/office/drawing/2014/main" id="{5244A6BD-E999-E7F6-FDF0-2C6DF34E714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12875" t="525" r="50073" b="-525"/>
          <a:stretch/>
        </p:blipFill>
        <p:spPr>
          <a:xfrm>
            <a:off x="-1" y="10"/>
            <a:ext cx="6096001" cy="6857990"/>
          </a:xfrm>
          <a:prstGeom prst="rect">
            <a:avLst/>
          </a:prstGeom>
        </p:spPr>
      </p:pic>
      <p:pic>
        <p:nvPicPr>
          <p:cNvPr id="6" name="Imagen 5" descr="Logotipo&#10;&#10;Descripción generada automáticamente">
            <a:extLst>
              <a:ext uri="{FF2B5EF4-FFF2-40B4-BE49-F238E27FC236}">
                <a16:creationId xmlns:a16="http://schemas.microsoft.com/office/drawing/2014/main" id="{C48A3205-0BF8-CC82-ED5A-4C7ABE7E994C}"/>
              </a:ext>
            </a:extLst>
          </p:cNvPr>
          <p:cNvPicPr>
            <a:picLocks noChangeAspect="1"/>
          </p:cNvPicPr>
          <p:nvPr/>
        </p:nvPicPr>
        <p:blipFill rotWithShape="1">
          <a:blip r:embed="rId3"/>
          <a:srcRect l="9241" t="525" r="1892" b="-525"/>
          <a:stretch/>
        </p:blipFill>
        <p:spPr>
          <a:xfrm>
            <a:off x="6096000" y="0"/>
            <a:ext cx="6094477" cy="6857990"/>
          </a:xfrm>
          <a:prstGeom prst="rect">
            <a:avLst/>
          </a:prstGeom>
        </p:spPr>
      </p:pic>
      <p:sp>
        <p:nvSpPr>
          <p:cNvPr id="70" name="Rectangle 69">
            <a:extLst>
              <a:ext uri="{FF2B5EF4-FFF2-40B4-BE49-F238E27FC236}">
                <a16:creationId xmlns:a16="http://schemas.microsoft.com/office/drawing/2014/main" id="{76E192A2-3ED3-4081-8A86-A22B511417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4152902" y="-1181101"/>
            <a:ext cx="3886200" cy="12192001"/>
          </a:xfrm>
          <a:prstGeom prst="rect">
            <a:avLst/>
          </a:prstGeom>
          <a:gradFill>
            <a:gsLst>
              <a:gs pos="41000">
                <a:schemeClr val="tx1">
                  <a:alpha val="46000"/>
                </a:schemeClr>
              </a:gs>
              <a:gs pos="21000">
                <a:schemeClr val="tx1">
                  <a:alpha val="30000"/>
                </a:schemeClr>
              </a:gs>
              <a:gs pos="0">
                <a:schemeClr val="tx1">
                  <a:alpha val="0"/>
                </a:schemeClr>
              </a:gs>
              <a:gs pos="100000">
                <a:schemeClr val="tx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Rectangle: Rounded Corners 71">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5575039"/>
            <a:ext cx="97840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venir Next LT Pro"/>
              <a:ea typeface="+mn-ea"/>
              <a:cs typeface="+mn-cs"/>
            </a:endParaRPr>
          </a:p>
        </p:txBody>
      </p:sp>
      <p:pic>
        <p:nvPicPr>
          <p:cNvPr id="4" name="Imagen 3">
            <a:extLst>
              <a:ext uri="{FF2B5EF4-FFF2-40B4-BE49-F238E27FC236}">
                <a16:creationId xmlns:a16="http://schemas.microsoft.com/office/drawing/2014/main" id="{4C3877FF-D92E-0F9B-C2BB-D8BE177EF9A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26231" y="5623829"/>
            <a:ext cx="3467100" cy="609600"/>
          </a:xfrm>
          <a:prstGeom prst="rect">
            <a:avLst/>
          </a:prstGeom>
        </p:spPr>
      </p:pic>
      <p:pic>
        <p:nvPicPr>
          <p:cNvPr id="9" name="Imagen 8">
            <a:extLst>
              <a:ext uri="{FF2B5EF4-FFF2-40B4-BE49-F238E27FC236}">
                <a16:creationId xmlns:a16="http://schemas.microsoft.com/office/drawing/2014/main" id="{78318F30-758D-24B9-73E0-76736AD88FB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350640" y="5616687"/>
            <a:ext cx="2476500" cy="609600"/>
          </a:xfrm>
          <a:prstGeom prst="rect">
            <a:avLst/>
          </a:prstGeom>
        </p:spPr>
      </p:pic>
      <p:pic>
        <p:nvPicPr>
          <p:cNvPr id="11" name="Imagen 10">
            <a:extLst>
              <a:ext uri="{FF2B5EF4-FFF2-40B4-BE49-F238E27FC236}">
                <a16:creationId xmlns:a16="http://schemas.microsoft.com/office/drawing/2014/main" id="{AB72A5FC-FDA8-8B90-D2B9-232949DBA36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193280" y="5616687"/>
            <a:ext cx="2590800" cy="596900"/>
          </a:xfrm>
          <a:prstGeom prst="rect">
            <a:avLst/>
          </a:prstGeom>
        </p:spPr>
      </p:pic>
    </p:spTree>
    <p:extLst>
      <p:ext uri="{BB962C8B-B14F-4D97-AF65-F5344CB8AC3E}">
        <p14:creationId xmlns:p14="http://schemas.microsoft.com/office/powerpoint/2010/main" val="234624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PRINCIPALES OBLIGACIONES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133112"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3: </a:t>
            </a:r>
            <a:r>
              <a:rPr lang="en-US" sz="1100" b="1" dirty="0" err="1">
                <a:solidFill>
                  <a:srgbClr val="145228">
                    <a:alpha val="60000"/>
                  </a:srgbClr>
                </a:solidFill>
                <a:latin typeface="Century Gothic" panose="020B0502020202020204" pitchFamily="34" charset="0"/>
                <a:ea typeface="Titillium" charset="0"/>
                <a:cs typeface="Titillium" charset="0"/>
              </a:rPr>
              <a:t>Clasificación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transparente</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equitativa</a:t>
            </a:r>
            <a:r>
              <a:rPr lang="en-US" sz="1100" b="1" dirty="0">
                <a:solidFill>
                  <a:srgbClr val="145228">
                    <a:alpha val="60000"/>
                  </a:srgbClr>
                </a:solidFill>
                <a:latin typeface="Century Gothic" panose="020B0502020202020204" pitchFamily="34" charset="0"/>
                <a:ea typeface="Titillium" charset="0"/>
                <a:cs typeface="Titillium" charset="0"/>
              </a:rPr>
              <a:t> y no </a:t>
            </a:r>
            <a:r>
              <a:rPr lang="en-US" sz="1100" b="1" dirty="0" err="1">
                <a:solidFill>
                  <a:srgbClr val="145228">
                    <a:alpha val="60000"/>
                  </a:srgbClr>
                </a:solidFill>
                <a:latin typeface="Century Gothic" panose="020B0502020202020204" pitchFamily="34" charset="0"/>
                <a:ea typeface="Titillium" charset="0"/>
                <a:cs typeface="Titillium" charset="0"/>
              </a:rPr>
              <a:t>discriminatoria</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6.5 DMA</a:t>
            </a:r>
          </a:p>
        </p:txBody>
      </p:sp>
      <p:sp>
        <p:nvSpPr>
          <p:cNvPr id="57" name="Rectangle 4">
            <a:extLst>
              <a:ext uri="{FF2B5EF4-FFF2-40B4-BE49-F238E27FC236}">
                <a16:creationId xmlns:a16="http://schemas.microsoft.com/office/drawing/2014/main" id="{4EFC1F32-A8A7-B1E1-BD30-1DA858449EA6}"/>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r>
              <a:rPr lang="es-ES" sz="900" dirty="0">
                <a:latin typeface="Century Gothic" panose="020B0502020202020204" pitchFamily="34" charset="0"/>
              </a:rPr>
              <a:t>El guardián de acceso no tratará más favorablemente, ni en la clasificación ni en las funciones relacionadas de indexado y rastreo, a los servicios y productos ofrecidos por el propio guardián de acceso que a los servicios o productos similares de terceros. El guardián de acceso aplicará condiciones transparentes, equitativas y no discriminatorias a dicha clasificación.</a:t>
            </a:r>
            <a:r>
              <a:rPr lang="en-US" sz="900" dirty="0">
                <a:latin typeface="Century Gothic" panose="020B0502020202020204" pitchFamily="34" charset="0"/>
              </a:rPr>
              <a:t> </a:t>
            </a:r>
          </a:p>
        </p:txBody>
      </p:sp>
      <p:sp>
        <p:nvSpPr>
          <p:cNvPr id="14" name="Marcador de número de diapositiva 8">
            <a:extLst>
              <a:ext uri="{FF2B5EF4-FFF2-40B4-BE49-F238E27FC236}">
                <a16:creationId xmlns:a16="http://schemas.microsoft.com/office/drawing/2014/main" id="{B5CEAA08-E863-9A41-D7FF-63F92157B4B1}"/>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10</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3720871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PRINCIPALES OBLIGACIONES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133112"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4: </a:t>
            </a:r>
            <a:r>
              <a:rPr lang="en-US" sz="1100" b="1" dirty="0" err="1">
                <a:solidFill>
                  <a:srgbClr val="145228">
                    <a:alpha val="60000"/>
                  </a:srgbClr>
                </a:solidFill>
                <a:latin typeface="Century Gothic" panose="020B0502020202020204" pitchFamily="34" charset="0"/>
                <a:ea typeface="Titillium" charset="0"/>
                <a:cs typeface="Titillium" charset="0"/>
              </a:rPr>
              <a:t>Portabilidad</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6.9 DMA</a:t>
            </a:r>
          </a:p>
        </p:txBody>
      </p:sp>
      <p:sp>
        <p:nvSpPr>
          <p:cNvPr id="57" name="Rectangle 4">
            <a:extLst>
              <a:ext uri="{FF2B5EF4-FFF2-40B4-BE49-F238E27FC236}">
                <a16:creationId xmlns:a16="http://schemas.microsoft.com/office/drawing/2014/main" id="{4EFC1F32-A8A7-B1E1-BD30-1DA858449EA6}"/>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r>
              <a:rPr lang="es-ES" sz="900" dirty="0">
                <a:latin typeface="Century Gothic" panose="020B0502020202020204" pitchFamily="34" charset="0"/>
              </a:rPr>
              <a:t>El guardián de acceso proporcionará a los usuarios finales y a terceros autorizados por un usuario final, a petición de estos y de forma gratuita, la portabilidad efectiva de los datos proporcionados por el usuario final o generados por la actividad del usuario final en el contexto del uso del servicio básico de plataforma pertinente, por ejemplo proporcionando instrumentos gratuitos para facilitar el ejercicio efectivo de dicha portabilidad de los datos, así como acceso continuo y en tiempo real a tales datos.</a:t>
            </a:r>
            <a:r>
              <a:rPr lang="en-US" sz="900" dirty="0">
                <a:latin typeface="Century Gothic" panose="020B0502020202020204" pitchFamily="34" charset="0"/>
              </a:rPr>
              <a:t> </a:t>
            </a:r>
          </a:p>
        </p:txBody>
      </p:sp>
      <p:sp>
        <p:nvSpPr>
          <p:cNvPr id="14" name="Marcador de número de diapositiva 8">
            <a:extLst>
              <a:ext uri="{FF2B5EF4-FFF2-40B4-BE49-F238E27FC236}">
                <a16:creationId xmlns:a16="http://schemas.microsoft.com/office/drawing/2014/main" id="{579312D2-9485-E0FD-8AD1-4308FCE720FF}"/>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11</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943498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Datos</a:t>
            </a: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5.2 DMA</a:t>
            </a:r>
          </a:p>
        </p:txBody>
      </p:sp>
      <p:pic>
        <p:nvPicPr>
          <p:cNvPr id="19" name="Imagen 18" descr="Interfaz de usuario gráfica, Texto, Aplicación&#10;&#10;Descripción generada automáticamente">
            <a:extLst>
              <a:ext uri="{FF2B5EF4-FFF2-40B4-BE49-F238E27FC236}">
                <a16:creationId xmlns:a16="http://schemas.microsoft.com/office/drawing/2014/main" id="{0171541B-7117-079B-F2C7-6C85C1175B9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36304" y="2050669"/>
            <a:ext cx="1676898" cy="2756661"/>
          </a:xfrm>
          <a:prstGeom prst="rect">
            <a:avLst/>
          </a:prstGeom>
          <a:ln>
            <a:solidFill>
              <a:schemeClr val="bg1">
                <a:lumMod val="95000"/>
              </a:schemeClr>
            </a:solidFill>
          </a:ln>
        </p:spPr>
      </p:pic>
      <p:pic>
        <p:nvPicPr>
          <p:cNvPr id="20" name="Imagen 19" descr="Interfaz de usuario gráfica, Texto, Aplicación, Correo electrónico&#10;&#10;Descripción generada automáticamente">
            <a:extLst>
              <a:ext uri="{FF2B5EF4-FFF2-40B4-BE49-F238E27FC236}">
                <a16:creationId xmlns:a16="http://schemas.microsoft.com/office/drawing/2014/main" id="{EACFA621-E004-04D3-54E0-0A0C7BCBA55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46536" y="2048907"/>
            <a:ext cx="3270235" cy="2756661"/>
          </a:xfrm>
          <a:prstGeom prst="rect">
            <a:avLst/>
          </a:prstGeom>
          <a:ln>
            <a:solidFill>
              <a:schemeClr val="bg1">
                <a:lumMod val="95000"/>
              </a:schemeClr>
            </a:solidFill>
          </a:ln>
        </p:spPr>
      </p:pic>
      <p:pic>
        <p:nvPicPr>
          <p:cNvPr id="21" name="Imagen 20">
            <a:extLst>
              <a:ext uri="{FF2B5EF4-FFF2-40B4-BE49-F238E27FC236}">
                <a16:creationId xmlns:a16="http://schemas.microsoft.com/office/drawing/2014/main" id="{2F21643C-44A8-7356-6271-7441AC909BF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038742" y="2041762"/>
            <a:ext cx="2630932" cy="2763806"/>
          </a:xfrm>
          <a:prstGeom prst="rect">
            <a:avLst/>
          </a:prstGeom>
          <a:ln>
            <a:solidFill>
              <a:schemeClr val="bg1">
                <a:lumMod val="95000"/>
              </a:schemeClr>
            </a:solidFill>
          </a:ln>
        </p:spPr>
      </p:pic>
      <p:pic>
        <p:nvPicPr>
          <p:cNvPr id="22" name="Imagen 21" descr="Forma&#10;&#10;Descripción generada automáticamente con confianza baja">
            <a:extLst>
              <a:ext uri="{FF2B5EF4-FFF2-40B4-BE49-F238E27FC236}">
                <a16:creationId xmlns:a16="http://schemas.microsoft.com/office/drawing/2014/main" id="{41E8785C-1217-AD80-AFC3-1CBA11D8FD0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005869" y="765282"/>
            <a:ext cx="667015" cy="667015"/>
          </a:xfrm>
          <a:prstGeom prst="rect">
            <a:avLst/>
          </a:prstGeom>
        </p:spPr>
      </p:pic>
      <p:sp>
        <p:nvSpPr>
          <p:cNvPr id="14" name="Marcador de número de diapositiva 8">
            <a:extLst>
              <a:ext uri="{FF2B5EF4-FFF2-40B4-BE49-F238E27FC236}">
                <a16:creationId xmlns:a16="http://schemas.microsoft.com/office/drawing/2014/main" id="{4B1228B1-57B8-BC06-D726-BCD0F0916FD1}"/>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12</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2188299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Clasificación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transparente</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equitativa</a:t>
            </a:r>
            <a:r>
              <a:rPr lang="en-US" sz="1100" b="1" dirty="0">
                <a:solidFill>
                  <a:srgbClr val="145228">
                    <a:alpha val="60000"/>
                  </a:srgbClr>
                </a:solidFill>
                <a:latin typeface="Century Gothic" panose="020B0502020202020204" pitchFamily="34" charset="0"/>
                <a:ea typeface="Titillium" charset="0"/>
                <a:cs typeface="Titillium" charset="0"/>
              </a:rPr>
              <a:t> y no </a:t>
            </a:r>
            <a:r>
              <a:rPr lang="en-US" sz="1100" b="1" dirty="0" err="1">
                <a:solidFill>
                  <a:srgbClr val="145228">
                    <a:alpha val="60000"/>
                  </a:srgbClr>
                </a:solidFill>
                <a:latin typeface="Century Gothic" panose="020B0502020202020204" pitchFamily="34" charset="0"/>
                <a:ea typeface="Titillium" charset="0"/>
                <a:cs typeface="Titillium" charset="0"/>
              </a:rPr>
              <a:t>discriminatoria</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6.5 DMA</a:t>
            </a:r>
          </a:p>
        </p:txBody>
      </p:sp>
      <p:sp>
        <p:nvSpPr>
          <p:cNvPr id="17" name="Rectangle 4">
            <a:extLst>
              <a:ext uri="{FF2B5EF4-FFF2-40B4-BE49-F238E27FC236}">
                <a16:creationId xmlns:a16="http://schemas.microsoft.com/office/drawing/2014/main" id="{5850EABD-5D0E-B407-182C-E636A9D010DE}"/>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r>
              <a:rPr lang="es-ES" sz="900" dirty="0">
                <a:latin typeface="Century Gothic" panose="020B0502020202020204" pitchFamily="34" charset="0"/>
              </a:rPr>
              <a:t>No aplica</a:t>
            </a:r>
            <a:endParaRPr lang="en-US" sz="900" dirty="0">
              <a:latin typeface="Century Gothic" panose="020B0502020202020204" pitchFamily="34" charset="0"/>
            </a:endParaRPr>
          </a:p>
        </p:txBody>
      </p:sp>
      <p:pic>
        <p:nvPicPr>
          <p:cNvPr id="19" name="Imagen 18" descr="Forma&#10;&#10;Descripción generada automáticamente con confianza baja">
            <a:extLst>
              <a:ext uri="{FF2B5EF4-FFF2-40B4-BE49-F238E27FC236}">
                <a16:creationId xmlns:a16="http://schemas.microsoft.com/office/drawing/2014/main" id="{3C907933-FCE5-9B49-60A5-474989F87A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005869" y="765282"/>
            <a:ext cx="667015" cy="667015"/>
          </a:xfrm>
          <a:prstGeom prst="rect">
            <a:avLst/>
          </a:prstGeom>
        </p:spPr>
      </p:pic>
      <p:sp>
        <p:nvSpPr>
          <p:cNvPr id="14" name="Marcador de número de diapositiva 8">
            <a:extLst>
              <a:ext uri="{FF2B5EF4-FFF2-40B4-BE49-F238E27FC236}">
                <a16:creationId xmlns:a16="http://schemas.microsoft.com/office/drawing/2014/main" id="{7ED7D181-C8E5-22DD-243C-3ED168F37377}"/>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13</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33637612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Portabilidad</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6.9 DMA</a:t>
            </a:r>
          </a:p>
        </p:txBody>
      </p:sp>
      <p:pic>
        <p:nvPicPr>
          <p:cNvPr id="4" name="Imagen 3" descr="Forma&#10;&#10;Descripción generada automáticamente con confianza baja">
            <a:extLst>
              <a:ext uri="{FF2B5EF4-FFF2-40B4-BE49-F238E27FC236}">
                <a16:creationId xmlns:a16="http://schemas.microsoft.com/office/drawing/2014/main" id="{CEA2DEED-532F-3CD1-1B7A-1AF4F85F0A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005869" y="765282"/>
            <a:ext cx="667015" cy="667015"/>
          </a:xfrm>
          <a:prstGeom prst="rect">
            <a:avLst/>
          </a:prstGeom>
        </p:spPr>
      </p:pic>
      <p:sp>
        <p:nvSpPr>
          <p:cNvPr id="17" name="Rectangle 4">
            <a:extLst>
              <a:ext uri="{FF2B5EF4-FFF2-40B4-BE49-F238E27FC236}">
                <a16:creationId xmlns:a16="http://schemas.microsoft.com/office/drawing/2014/main" id="{5850EABD-5D0E-B407-182C-E636A9D010DE}"/>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endParaRPr lang="en-US" sz="900" dirty="0">
              <a:latin typeface="Century Gothic" panose="020B0502020202020204" pitchFamily="34" charset="0"/>
            </a:endParaRPr>
          </a:p>
        </p:txBody>
      </p:sp>
      <p:pic>
        <p:nvPicPr>
          <p:cNvPr id="14" name="Imagen 13" descr="Diagrama&#10;&#10;Descripción generada automáticamente">
            <a:extLst>
              <a:ext uri="{FF2B5EF4-FFF2-40B4-BE49-F238E27FC236}">
                <a16:creationId xmlns:a16="http://schemas.microsoft.com/office/drawing/2014/main" id="{9454AB72-A76B-D073-8F14-CA1ED8E0D92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33153" y="1945710"/>
            <a:ext cx="3639292" cy="1772444"/>
          </a:xfrm>
          <a:prstGeom prst="rect">
            <a:avLst/>
          </a:prstGeom>
        </p:spPr>
      </p:pic>
      <p:pic>
        <p:nvPicPr>
          <p:cNvPr id="16" name="Imagen 15" descr="Interfaz de usuario gráfica, Texto, Aplicación, Correo electrónico, Sitio web&#10;&#10;Descripción generada automáticamente">
            <a:extLst>
              <a:ext uri="{FF2B5EF4-FFF2-40B4-BE49-F238E27FC236}">
                <a16:creationId xmlns:a16="http://schemas.microsoft.com/office/drawing/2014/main" id="{A842C515-2E09-BC03-535C-2D7594148DB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50111" y="2023893"/>
            <a:ext cx="3935866" cy="2837656"/>
          </a:xfrm>
          <a:prstGeom prst="rect">
            <a:avLst/>
          </a:prstGeom>
        </p:spPr>
      </p:pic>
      <p:sp>
        <p:nvSpPr>
          <p:cNvPr id="19" name="Marcador de número de diapositiva 8">
            <a:extLst>
              <a:ext uri="{FF2B5EF4-FFF2-40B4-BE49-F238E27FC236}">
                <a16:creationId xmlns:a16="http://schemas.microsoft.com/office/drawing/2014/main" id="{8460689F-63F6-FE50-AEE7-060D0303E2BB}"/>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14</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157398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Condiciones </a:t>
            </a:r>
            <a:r>
              <a:rPr lang="en-US" sz="1100" b="1" dirty="0" err="1">
                <a:solidFill>
                  <a:srgbClr val="145228">
                    <a:alpha val="60000"/>
                  </a:srgbClr>
                </a:solidFill>
                <a:latin typeface="Century Gothic" panose="020B0502020202020204" pitchFamily="34" charset="0"/>
                <a:ea typeface="Titillium" charset="0"/>
                <a:cs typeface="Titillium" charset="0"/>
              </a:rPr>
              <a:t>generales</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6.12 DMA</a:t>
            </a:r>
          </a:p>
        </p:txBody>
      </p:sp>
      <p:sp>
        <p:nvSpPr>
          <p:cNvPr id="17" name="Rectangle 4">
            <a:extLst>
              <a:ext uri="{FF2B5EF4-FFF2-40B4-BE49-F238E27FC236}">
                <a16:creationId xmlns:a16="http://schemas.microsoft.com/office/drawing/2014/main" id="{5850EABD-5D0E-B407-182C-E636A9D010DE}"/>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endParaRPr lang="en-US" sz="900" dirty="0">
              <a:latin typeface="Century Gothic" panose="020B0502020202020204" pitchFamily="34" charset="0"/>
            </a:endParaRPr>
          </a:p>
        </p:txBody>
      </p:sp>
      <p:pic>
        <p:nvPicPr>
          <p:cNvPr id="15" name="Imagen 14" descr="Interfaz de usuario gráfica, Texto, Aplicación, Correo electrónico&#10;&#10;Descripción generada automáticamente">
            <a:extLst>
              <a:ext uri="{FF2B5EF4-FFF2-40B4-BE49-F238E27FC236}">
                <a16:creationId xmlns:a16="http://schemas.microsoft.com/office/drawing/2014/main" id="{E60E4734-EB8D-8ED9-3BB5-9C75A452CEC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67022" y="2023893"/>
            <a:ext cx="7486047" cy="1297371"/>
          </a:xfrm>
          <a:prstGeom prst="rect">
            <a:avLst/>
          </a:prstGeom>
        </p:spPr>
      </p:pic>
      <p:pic>
        <p:nvPicPr>
          <p:cNvPr id="16" name="Imagen 15" descr="Forma&#10;&#10;Descripción generada automáticamente con confianza baja">
            <a:extLst>
              <a:ext uri="{FF2B5EF4-FFF2-40B4-BE49-F238E27FC236}">
                <a16:creationId xmlns:a16="http://schemas.microsoft.com/office/drawing/2014/main" id="{A38CCD4E-364C-A8F5-5C0A-CB8E357B72B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005869" y="765282"/>
            <a:ext cx="667015" cy="667015"/>
          </a:xfrm>
          <a:prstGeom prst="rect">
            <a:avLst/>
          </a:prstGeom>
        </p:spPr>
      </p:pic>
      <p:sp>
        <p:nvSpPr>
          <p:cNvPr id="14" name="Marcador de número de diapositiva 8">
            <a:extLst>
              <a:ext uri="{FF2B5EF4-FFF2-40B4-BE49-F238E27FC236}">
                <a16:creationId xmlns:a16="http://schemas.microsoft.com/office/drawing/2014/main" id="{ACA36E12-A9B6-9999-4354-713299D017E6}"/>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15</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732418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Datos</a:t>
            </a: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5.2 DMA</a:t>
            </a:r>
          </a:p>
        </p:txBody>
      </p:sp>
      <p:pic>
        <p:nvPicPr>
          <p:cNvPr id="14" name="Imagen 13" descr="Icono&#10;&#10;Descripción generada automáticamente">
            <a:extLst>
              <a:ext uri="{FF2B5EF4-FFF2-40B4-BE49-F238E27FC236}">
                <a16:creationId xmlns:a16="http://schemas.microsoft.com/office/drawing/2014/main" id="{3699FC44-0362-DAC8-6B46-CA9A22B55D7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58745" y="774681"/>
            <a:ext cx="762000" cy="762000"/>
          </a:xfrm>
          <a:prstGeom prst="rect">
            <a:avLst/>
          </a:prstGeom>
        </p:spPr>
      </p:pic>
      <p:pic>
        <p:nvPicPr>
          <p:cNvPr id="16" name="Imagen 15" descr="Icono&#10;&#10;Descripción generada automáticamente">
            <a:extLst>
              <a:ext uri="{FF2B5EF4-FFF2-40B4-BE49-F238E27FC236}">
                <a16:creationId xmlns:a16="http://schemas.microsoft.com/office/drawing/2014/main" id="{C819B79D-A04F-BBBC-B34D-865A24CB24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46748" y="774681"/>
            <a:ext cx="756581" cy="756581"/>
          </a:xfrm>
          <a:prstGeom prst="rect">
            <a:avLst/>
          </a:prstGeom>
        </p:spPr>
      </p:pic>
      <p:pic>
        <p:nvPicPr>
          <p:cNvPr id="22" name="Imagen 21" descr="Interfaz de usuario gráfica, Texto, Aplicación, Teams&#10;&#10;Descripción generada automáticamente">
            <a:extLst>
              <a:ext uri="{FF2B5EF4-FFF2-40B4-BE49-F238E27FC236}">
                <a16:creationId xmlns:a16="http://schemas.microsoft.com/office/drawing/2014/main" id="{3D13869C-96F3-6F2F-8493-ECCB00BCD94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086906" y="1785939"/>
            <a:ext cx="1676699" cy="3439880"/>
          </a:xfrm>
          <a:prstGeom prst="rect">
            <a:avLst/>
          </a:prstGeom>
        </p:spPr>
      </p:pic>
      <p:pic>
        <p:nvPicPr>
          <p:cNvPr id="24" name="Imagen 23" descr="Interfaz de usuario gráfica, Texto, Aplicación, Chat o mensaje de texto&#10;&#10;Descripción generada automáticamente">
            <a:extLst>
              <a:ext uri="{FF2B5EF4-FFF2-40B4-BE49-F238E27FC236}">
                <a16:creationId xmlns:a16="http://schemas.microsoft.com/office/drawing/2014/main" id="{B768BF1A-4DDD-E9CA-DCE0-FAE144CF3EC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00485" y="1808308"/>
            <a:ext cx="1676699" cy="3417510"/>
          </a:xfrm>
          <a:prstGeom prst="rect">
            <a:avLst/>
          </a:prstGeom>
        </p:spPr>
      </p:pic>
      <p:pic>
        <p:nvPicPr>
          <p:cNvPr id="26" name="Imagen 25" descr="Interfaz de usuario gráfica, Texto, Aplicación&#10;&#10;Descripción generada automáticamente">
            <a:extLst>
              <a:ext uri="{FF2B5EF4-FFF2-40B4-BE49-F238E27FC236}">
                <a16:creationId xmlns:a16="http://schemas.microsoft.com/office/drawing/2014/main" id="{0361B82C-F78D-F3C6-DF2F-DE5C7C0D365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290026" y="1785938"/>
            <a:ext cx="1726745" cy="3439880"/>
          </a:xfrm>
          <a:prstGeom prst="rect">
            <a:avLst/>
          </a:prstGeom>
        </p:spPr>
      </p:pic>
      <p:pic>
        <p:nvPicPr>
          <p:cNvPr id="28" name="Imagen 27" descr="Interfaz de usuario gráfica, Texto, Aplicación, Correo electrónico&#10;&#10;Descripción generada automáticamente">
            <a:extLst>
              <a:ext uri="{FF2B5EF4-FFF2-40B4-BE49-F238E27FC236}">
                <a16:creationId xmlns:a16="http://schemas.microsoft.com/office/drawing/2014/main" id="{E30C1677-16F6-8EEF-B464-3827AC4492DC}"/>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9006408" y="1831138"/>
            <a:ext cx="1536784" cy="3349480"/>
          </a:xfrm>
          <a:prstGeom prst="rect">
            <a:avLst/>
          </a:prstGeom>
        </p:spPr>
      </p:pic>
      <p:sp>
        <p:nvSpPr>
          <p:cNvPr id="15" name="Marcador de número de diapositiva 8">
            <a:extLst>
              <a:ext uri="{FF2B5EF4-FFF2-40B4-BE49-F238E27FC236}">
                <a16:creationId xmlns:a16="http://schemas.microsoft.com/office/drawing/2014/main" id="{320EFF7D-AF85-2E59-B7F8-A0AD0BAE9ED2}"/>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16</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38203687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195407"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4883077"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Clasificación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transparente</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equitativa</a:t>
            </a:r>
            <a:r>
              <a:rPr lang="en-US" sz="1100" b="1" dirty="0">
                <a:solidFill>
                  <a:srgbClr val="145228">
                    <a:alpha val="60000"/>
                  </a:srgbClr>
                </a:solidFill>
                <a:latin typeface="Century Gothic" panose="020B0502020202020204" pitchFamily="34" charset="0"/>
                <a:ea typeface="Titillium" charset="0"/>
                <a:cs typeface="Titillium" charset="0"/>
              </a:rPr>
              <a:t> y no </a:t>
            </a:r>
            <a:r>
              <a:rPr lang="en-US" sz="1100" b="1" dirty="0" err="1">
                <a:solidFill>
                  <a:srgbClr val="145228">
                    <a:alpha val="60000"/>
                  </a:srgbClr>
                </a:solidFill>
                <a:latin typeface="Century Gothic" panose="020B0502020202020204" pitchFamily="34" charset="0"/>
                <a:ea typeface="Titillium" charset="0"/>
                <a:cs typeface="Titillium" charset="0"/>
              </a:rPr>
              <a:t>discriminatoria</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465161"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6.5 DMA</a:t>
            </a:r>
          </a:p>
        </p:txBody>
      </p:sp>
      <p:pic>
        <p:nvPicPr>
          <p:cNvPr id="13" name="Imagen 12" descr="Icono&#10;&#10;Descripción generada automáticamente">
            <a:extLst>
              <a:ext uri="{FF2B5EF4-FFF2-40B4-BE49-F238E27FC236}">
                <a16:creationId xmlns:a16="http://schemas.microsoft.com/office/drawing/2014/main" id="{77FFE60D-6A5B-AD19-AF1D-031841A7A2A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58745" y="774681"/>
            <a:ext cx="762000" cy="762000"/>
          </a:xfrm>
          <a:prstGeom prst="rect">
            <a:avLst/>
          </a:prstGeom>
        </p:spPr>
      </p:pic>
      <p:pic>
        <p:nvPicPr>
          <p:cNvPr id="14" name="Imagen 13" descr="Icono&#10;&#10;Descripción generada automáticamente">
            <a:extLst>
              <a:ext uri="{FF2B5EF4-FFF2-40B4-BE49-F238E27FC236}">
                <a16:creationId xmlns:a16="http://schemas.microsoft.com/office/drawing/2014/main" id="{860BC99F-302A-AF75-37CE-EF85A12C150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46748" y="774681"/>
            <a:ext cx="756581" cy="756581"/>
          </a:xfrm>
          <a:prstGeom prst="rect">
            <a:avLst/>
          </a:prstGeom>
        </p:spPr>
      </p:pic>
      <p:pic>
        <p:nvPicPr>
          <p:cNvPr id="16" name="Imagen 15" descr="Interfaz de usuario gráfica, Sitio web&#10;&#10;Descripción generada automáticamente">
            <a:extLst>
              <a:ext uri="{FF2B5EF4-FFF2-40B4-BE49-F238E27FC236}">
                <a16:creationId xmlns:a16="http://schemas.microsoft.com/office/drawing/2014/main" id="{E2F3D0F9-3D4F-CD6C-5AB2-348D5336DC5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21510" y="1801226"/>
            <a:ext cx="6643880" cy="3154338"/>
          </a:xfrm>
          <a:prstGeom prst="rect">
            <a:avLst/>
          </a:prstGeom>
        </p:spPr>
      </p:pic>
      <p:sp>
        <p:nvSpPr>
          <p:cNvPr id="17" name="Marcador de número de diapositiva 8">
            <a:extLst>
              <a:ext uri="{FF2B5EF4-FFF2-40B4-BE49-F238E27FC236}">
                <a16:creationId xmlns:a16="http://schemas.microsoft.com/office/drawing/2014/main" id="{23CD0CD9-6AD8-4607-AE7A-724C93915F65}"/>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17</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18155880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Portabilidad</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6.9 DMA</a:t>
            </a:r>
          </a:p>
        </p:txBody>
      </p:sp>
      <p:sp>
        <p:nvSpPr>
          <p:cNvPr id="17" name="Rectangle 4">
            <a:extLst>
              <a:ext uri="{FF2B5EF4-FFF2-40B4-BE49-F238E27FC236}">
                <a16:creationId xmlns:a16="http://schemas.microsoft.com/office/drawing/2014/main" id="{5850EABD-5D0E-B407-182C-E636A9D010DE}"/>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endParaRPr lang="en-US" sz="900" dirty="0">
              <a:latin typeface="Century Gothic" panose="020B0502020202020204" pitchFamily="34" charset="0"/>
            </a:endParaRPr>
          </a:p>
        </p:txBody>
      </p:sp>
      <p:pic>
        <p:nvPicPr>
          <p:cNvPr id="13" name="Imagen 12" descr="Icono&#10;&#10;Descripción generada automáticamente">
            <a:extLst>
              <a:ext uri="{FF2B5EF4-FFF2-40B4-BE49-F238E27FC236}">
                <a16:creationId xmlns:a16="http://schemas.microsoft.com/office/drawing/2014/main" id="{8CAA2123-F40C-E93A-08D5-98F586DF917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58745" y="774681"/>
            <a:ext cx="762000" cy="762000"/>
          </a:xfrm>
          <a:prstGeom prst="rect">
            <a:avLst/>
          </a:prstGeom>
        </p:spPr>
      </p:pic>
      <p:pic>
        <p:nvPicPr>
          <p:cNvPr id="15" name="Imagen 14" descr="Icono&#10;&#10;Descripción generada automáticamente">
            <a:extLst>
              <a:ext uri="{FF2B5EF4-FFF2-40B4-BE49-F238E27FC236}">
                <a16:creationId xmlns:a16="http://schemas.microsoft.com/office/drawing/2014/main" id="{BAE510FA-3EA2-A1FD-1093-4DA80BCF852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46748" y="774681"/>
            <a:ext cx="756581" cy="756581"/>
          </a:xfrm>
          <a:prstGeom prst="rect">
            <a:avLst/>
          </a:prstGeom>
        </p:spPr>
      </p:pic>
      <p:pic>
        <p:nvPicPr>
          <p:cNvPr id="20" name="Imagen 19" descr="Interfaz de usuario gráfica, Aplicación&#10;&#10;Descripción generada automáticamente">
            <a:extLst>
              <a:ext uri="{FF2B5EF4-FFF2-40B4-BE49-F238E27FC236}">
                <a16:creationId xmlns:a16="http://schemas.microsoft.com/office/drawing/2014/main" id="{6470369E-CEBA-EF24-9661-25EED8BE25F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28811" y="1631654"/>
            <a:ext cx="4521200" cy="3802052"/>
          </a:xfrm>
          <a:prstGeom prst="rect">
            <a:avLst/>
          </a:prstGeom>
        </p:spPr>
      </p:pic>
      <p:sp>
        <p:nvSpPr>
          <p:cNvPr id="16" name="Marcador de número de diapositiva 8">
            <a:extLst>
              <a:ext uri="{FF2B5EF4-FFF2-40B4-BE49-F238E27FC236}">
                <a16:creationId xmlns:a16="http://schemas.microsoft.com/office/drawing/2014/main" id="{46524DB2-515B-D0B8-C81B-FC834A1588FF}"/>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18</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4290956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Condiciones </a:t>
            </a:r>
            <a:r>
              <a:rPr lang="en-US" sz="1100" b="1" dirty="0" err="1">
                <a:solidFill>
                  <a:srgbClr val="145228">
                    <a:alpha val="60000"/>
                  </a:srgbClr>
                </a:solidFill>
                <a:latin typeface="Century Gothic" panose="020B0502020202020204" pitchFamily="34" charset="0"/>
                <a:ea typeface="Titillium" charset="0"/>
                <a:cs typeface="Titillium" charset="0"/>
              </a:rPr>
              <a:t>generales</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6.12 DMA</a:t>
            </a:r>
          </a:p>
        </p:txBody>
      </p:sp>
      <p:sp>
        <p:nvSpPr>
          <p:cNvPr id="17" name="Rectangle 4">
            <a:extLst>
              <a:ext uri="{FF2B5EF4-FFF2-40B4-BE49-F238E27FC236}">
                <a16:creationId xmlns:a16="http://schemas.microsoft.com/office/drawing/2014/main" id="{5850EABD-5D0E-B407-182C-E636A9D010DE}"/>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endParaRPr lang="en-US" sz="900" dirty="0">
              <a:latin typeface="Century Gothic" panose="020B0502020202020204" pitchFamily="34" charset="0"/>
            </a:endParaRPr>
          </a:p>
        </p:txBody>
      </p:sp>
      <p:pic>
        <p:nvPicPr>
          <p:cNvPr id="13" name="Imagen 12" descr="Icono&#10;&#10;Descripción generada automáticamente">
            <a:extLst>
              <a:ext uri="{FF2B5EF4-FFF2-40B4-BE49-F238E27FC236}">
                <a16:creationId xmlns:a16="http://schemas.microsoft.com/office/drawing/2014/main" id="{836696F9-106A-E03C-543B-34B1A3A169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58745" y="774681"/>
            <a:ext cx="762000" cy="762000"/>
          </a:xfrm>
          <a:prstGeom prst="rect">
            <a:avLst/>
          </a:prstGeom>
        </p:spPr>
      </p:pic>
      <p:pic>
        <p:nvPicPr>
          <p:cNvPr id="14" name="Imagen 13" descr="Icono&#10;&#10;Descripción generada automáticamente">
            <a:extLst>
              <a:ext uri="{FF2B5EF4-FFF2-40B4-BE49-F238E27FC236}">
                <a16:creationId xmlns:a16="http://schemas.microsoft.com/office/drawing/2014/main" id="{08062007-6C84-6639-2D1B-7E406BC13F7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46748" y="774681"/>
            <a:ext cx="756581" cy="756581"/>
          </a:xfrm>
          <a:prstGeom prst="rect">
            <a:avLst/>
          </a:prstGeom>
        </p:spPr>
      </p:pic>
      <p:pic>
        <p:nvPicPr>
          <p:cNvPr id="25" name="Imagen 24" descr="Interfaz de usuario gráfica, Aplicación&#10;&#10;Descripción generada automáticamente">
            <a:extLst>
              <a:ext uri="{FF2B5EF4-FFF2-40B4-BE49-F238E27FC236}">
                <a16:creationId xmlns:a16="http://schemas.microsoft.com/office/drawing/2014/main" id="{C38C3099-7C36-930A-2F23-1C1F20C37DF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102648" y="2303130"/>
            <a:ext cx="3498302" cy="2058858"/>
          </a:xfrm>
          <a:prstGeom prst="rect">
            <a:avLst/>
          </a:prstGeom>
        </p:spPr>
      </p:pic>
      <p:pic>
        <p:nvPicPr>
          <p:cNvPr id="27" name="Imagen 26" descr="Interfaz de usuario gráfica, Texto, Aplicación, Correo electrónico&#10;&#10;Descripción generada automáticamente">
            <a:extLst>
              <a:ext uri="{FF2B5EF4-FFF2-40B4-BE49-F238E27FC236}">
                <a16:creationId xmlns:a16="http://schemas.microsoft.com/office/drawing/2014/main" id="{FF8B5512-5233-8B88-A4E6-0143B6E0DED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631412" y="2294834"/>
            <a:ext cx="4000828" cy="2067154"/>
          </a:xfrm>
          <a:prstGeom prst="rect">
            <a:avLst/>
          </a:prstGeom>
        </p:spPr>
      </p:pic>
      <p:sp>
        <p:nvSpPr>
          <p:cNvPr id="16" name="Marcador de número de diapositiva 8">
            <a:extLst>
              <a:ext uri="{FF2B5EF4-FFF2-40B4-BE49-F238E27FC236}">
                <a16:creationId xmlns:a16="http://schemas.microsoft.com/office/drawing/2014/main" id="{09D1C36F-432B-2692-8C11-20DFF26E48CD}"/>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19</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924257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4067026" y="1164431"/>
            <a:ext cx="7566765" cy="46291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r>
              <a:rPr lang="es-ES" sz="1600" b="0" dirty="0">
                <a:solidFill>
                  <a:srgbClr val="000000"/>
                </a:solidFill>
                <a:latin typeface="AvenirNext-Regular" panose="020B0503020202020204" pitchFamily="34" charset="0"/>
              </a:rPr>
              <a:t>A</a:t>
            </a:r>
            <a:r>
              <a:rPr lang="es-ES" sz="1600" b="0" i="0" u="none" strike="noStrike" dirty="0">
                <a:solidFill>
                  <a:srgbClr val="000000"/>
                </a:solidFill>
                <a:effectLst/>
                <a:latin typeface="AvenirNext-Regular" panose="020B0503020202020204" pitchFamily="34" charset="0"/>
              </a:rPr>
              <a:t>quel que permite que los usuarios finales (i) se conecten y (ii) se comuniquen entre sí, (iii) compartan contenidos y (iv) descubran contenidos y (v) a otros usuarios a través de múltiples dispositivos y, en particular, mediante chats, publicaciones, vídeos y recomendaciones.</a:t>
            </a:r>
          </a:p>
          <a:p>
            <a:pPr algn="r">
              <a:lnSpc>
                <a:spcPct val="150000"/>
              </a:lnSpc>
              <a:spcAft>
                <a:spcPts val="1200"/>
              </a:spcAft>
            </a:pPr>
            <a:r>
              <a:rPr lang="es-ES" sz="1200" b="0" dirty="0">
                <a:solidFill>
                  <a:srgbClr val="12463A"/>
                </a:solidFill>
                <a:latin typeface="AvenirNext-Regular" panose="020B0503020202020204" pitchFamily="34" charset="0"/>
              </a:rPr>
              <a:t>Artículo 2.7) DMA</a:t>
            </a:r>
          </a:p>
        </p:txBody>
      </p:sp>
      <p:cxnSp>
        <p:nvCxnSpPr>
          <p:cNvPr id="4" name="Conector recto 3">
            <a:extLst>
              <a:ext uri="{FF2B5EF4-FFF2-40B4-BE49-F238E27FC236}">
                <a16:creationId xmlns:a16="http://schemas.microsoft.com/office/drawing/2014/main" id="{C6E7D3B8-F9B6-B2BA-F5BA-0A853FDC4AC6}"/>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6" name="Título 1">
            <a:extLst>
              <a:ext uri="{FF2B5EF4-FFF2-40B4-BE49-F238E27FC236}">
                <a16:creationId xmlns:a16="http://schemas.microsoft.com/office/drawing/2014/main" id="{C2979A2B-CF39-E6A4-5C60-D9F0DBEAAC1B}"/>
              </a:ext>
            </a:extLst>
          </p:cNvPr>
          <p:cNvSpPr txBox="1">
            <a:spLocks/>
          </p:cNvSpPr>
          <p:nvPr/>
        </p:nvSpPr>
        <p:spPr>
          <a:xfrm>
            <a:off x="757242" y="1264443"/>
            <a:ext cx="2983286" cy="42175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r>
              <a:rPr lang="es-ES" sz="2400" b="0" dirty="0">
                <a:solidFill>
                  <a:srgbClr val="12463A"/>
                </a:solidFill>
                <a:latin typeface="Avenir Next" panose="020B0503020202020204" pitchFamily="34" charset="0"/>
              </a:rPr>
              <a:t>DEFINICIÓN</a:t>
            </a:r>
            <a:endParaRPr lang="es-ES" sz="3600" b="0" dirty="0">
              <a:solidFill>
                <a:srgbClr val="12463A"/>
              </a:solidFill>
              <a:latin typeface="Avenir Next" panose="020B0503020202020204" pitchFamily="34" charset="0"/>
            </a:endParaRPr>
          </a:p>
        </p:txBody>
      </p:sp>
      <p:sp>
        <p:nvSpPr>
          <p:cNvPr id="9" name="Marcador de número de diapositiva 8">
            <a:extLst>
              <a:ext uri="{FF2B5EF4-FFF2-40B4-BE49-F238E27FC236}">
                <a16:creationId xmlns:a16="http://schemas.microsoft.com/office/drawing/2014/main" id="{364461BC-5E62-1C75-5999-2A2E6514C95D}"/>
              </a:ext>
            </a:extLst>
          </p:cNvPr>
          <p:cNvSpPr>
            <a:spLocks noGrp="1"/>
          </p:cNvSpPr>
          <p:nvPr>
            <p:ph type="sldNum" sz="quarter" idx="12"/>
          </p:nvPr>
        </p:nvSpPr>
        <p:spPr>
          <a:xfrm>
            <a:off x="8540495" y="5875020"/>
            <a:ext cx="3244535" cy="365125"/>
          </a:xfrm>
        </p:spPr>
        <p:txBody>
          <a:bodyPr/>
          <a:lstStyle/>
          <a:p>
            <a:fld id="{B2DC25EE-239B-4C5F-AAD1-255A7D5F1EE2}" type="slidenum">
              <a:rPr lang="en-US" sz="900" smtClean="0">
                <a:solidFill>
                  <a:srgbClr val="12463A"/>
                </a:solidFill>
                <a:latin typeface="Century Gothic" panose="020B0502020202020204" pitchFamily="34" charset="0"/>
              </a:rPr>
              <a:t>2</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2039909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Datos</a:t>
            </a: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5.2 DMA</a:t>
            </a:r>
          </a:p>
        </p:txBody>
      </p:sp>
      <p:pic>
        <p:nvPicPr>
          <p:cNvPr id="13" name="Imagen 12" descr="Un dibujo de una cara feliz&#10;&#10;Descripción generada automáticamente con confianza baja">
            <a:extLst>
              <a:ext uri="{FF2B5EF4-FFF2-40B4-BE49-F238E27FC236}">
                <a16:creationId xmlns:a16="http://schemas.microsoft.com/office/drawing/2014/main" id="{F0F2D77E-D996-6C7B-EB9A-5F13013708A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40749" y="775116"/>
            <a:ext cx="671077" cy="671076"/>
          </a:xfrm>
          <a:prstGeom prst="rect">
            <a:avLst/>
          </a:prstGeom>
        </p:spPr>
      </p:pic>
      <p:pic>
        <p:nvPicPr>
          <p:cNvPr id="17" name="Imagen 16" descr="Interfaz de usuario gráfica, Texto, Carta&#10;&#10;Descripción generada automáticamente">
            <a:extLst>
              <a:ext uri="{FF2B5EF4-FFF2-40B4-BE49-F238E27FC236}">
                <a16:creationId xmlns:a16="http://schemas.microsoft.com/office/drawing/2014/main" id="{9A0F318E-D2FE-96C0-DFF1-9D03C96F67C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14098" y="1606372"/>
            <a:ext cx="1872834" cy="3754003"/>
          </a:xfrm>
          <a:prstGeom prst="rect">
            <a:avLst/>
          </a:prstGeom>
        </p:spPr>
      </p:pic>
      <p:pic>
        <p:nvPicPr>
          <p:cNvPr id="20" name="Imagen 19" descr="Interfaz de usuario gráfica, Texto, Aplicación, Correo electrónico&#10;&#10;Descripción generada automáticamente">
            <a:extLst>
              <a:ext uri="{FF2B5EF4-FFF2-40B4-BE49-F238E27FC236}">
                <a16:creationId xmlns:a16="http://schemas.microsoft.com/office/drawing/2014/main" id="{F38A3FF4-A598-D066-8872-F9DFB8E97E8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54688" y="1701347"/>
            <a:ext cx="5397500" cy="1686250"/>
          </a:xfrm>
          <a:prstGeom prst="rect">
            <a:avLst/>
          </a:prstGeom>
        </p:spPr>
      </p:pic>
      <p:pic>
        <p:nvPicPr>
          <p:cNvPr id="22" name="Imagen 21" descr="Interfaz de usuario gráfica, Texto, Aplicación, Correo electrónico&#10;&#10;Descripción generada automáticamente">
            <a:extLst>
              <a:ext uri="{FF2B5EF4-FFF2-40B4-BE49-F238E27FC236}">
                <a16:creationId xmlns:a16="http://schemas.microsoft.com/office/drawing/2014/main" id="{EC840819-4265-E2D6-E6B4-D2F07010A7B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759260" y="3470404"/>
            <a:ext cx="4999228" cy="1889971"/>
          </a:xfrm>
          <a:prstGeom prst="rect">
            <a:avLst/>
          </a:prstGeom>
        </p:spPr>
      </p:pic>
      <p:sp>
        <p:nvSpPr>
          <p:cNvPr id="15" name="Marcador de número de diapositiva 8">
            <a:extLst>
              <a:ext uri="{FF2B5EF4-FFF2-40B4-BE49-F238E27FC236}">
                <a16:creationId xmlns:a16="http://schemas.microsoft.com/office/drawing/2014/main" id="{5D10B41A-1C38-B46F-1008-CCD25BA190F3}"/>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20</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2729427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195407"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4883077"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Clasificación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transparente</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equitativa</a:t>
            </a:r>
            <a:r>
              <a:rPr lang="en-US" sz="1100" b="1" dirty="0">
                <a:solidFill>
                  <a:srgbClr val="145228">
                    <a:alpha val="60000"/>
                  </a:srgbClr>
                </a:solidFill>
                <a:latin typeface="Century Gothic" panose="020B0502020202020204" pitchFamily="34" charset="0"/>
                <a:ea typeface="Titillium" charset="0"/>
                <a:cs typeface="Titillium" charset="0"/>
              </a:rPr>
              <a:t> y no </a:t>
            </a:r>
            <a:r>
              <a:rPr lang="en-US" sz="1100" b="1" dirty="0" err="1">
                <a:solidFill>
                  <a:srgbClr val="145228">
                    <a:alpha val="60000"/>
                  </a:srgbClr>
                </a:solidFill>
                <a:latin typeface="Century Gothic" panose="020B0502020202020204" pitchFamily="34" charset="0"/>
                <a:ea typeface="Titillium" charset="0"/>
                <a:cs typeface="Titillium" charset="0"/>
              </a:rPr>
              <a:t>discriminatoria</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465161"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6.5 DMA</a:t>
            </a:r>
          </a:p>
        </p:txBody>
      </p:sp>
      <p:pic>
        <p:nvPicPr>
          <p:cNvPr id="4" name="Imagen 3" descr="Un dibujo de una cara feliz&#10;&#10;Descripción generada automáticamente con confianza baja">
            <a:extLst>
              <a:ext uri="{FF2B5EF4-FFF2-40B4-BE49-F238E27FC236}">
                <a16:creationId xmlns:a16="http://schemas.microsoft.com/office/drawing/2014/main" id="{33824746-E2A6-7F69-A269-97454E3C1CD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40749" y="775116"/>
            <a:ext cx="671077" cy="671076"/>
          </a:xfrm>
          <a:prstGeom prst="rect">
            <a:avLst/>
          </a:prstGeom>
        </p:spPr>
      </p:pic>
      <p:pic>
        <p:nvPicPr>
          <p:cNvPr id="16" name="Imagen 15" descr="Interfaz de usuario gráfica, Texto, Aplicación&#10;&#10;Descripción generada automáticamente">
            <a:extLst>
              <a:ext uri="{FF2B5EF4-FFF2-40B4-BE49-F238E27FC236}">
                <a16:creationId xmlns:a16="http://schemas.microsoft.com/office/drawing/2014/main" id="{611617FE-33D1-5DA9-3FAE-4C459C18218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41245" y="1669898"/>
            <a:ext cx="1850926" cy="1759102"/>
          </a:xfrm>
          <a:prstGeom prst="rect">
            <a:avLst/>
          </a:prstGeom>
        </p:spPr>
      </p:pic>
      <p:pic>
        <p:nvPicPr>
          <p:cNvPr id="19" name="Imagen 18" descr="Interfaz de usuario gráfica, Texto, Aplicación, Chat o mensaje de texto&#10;&#10;Descripción generada automáticamente">
            <a:extLst>
              <a:ext uri="{FF2B5EF4-FFF2-40B4-BE49-F238E27FC236}">
                <a16:creationId xmlns:a16="http://schemas.microsoft.com/office/drawing/2014/main" id="{2B46AC20-5112-9525-2357-757BB63AA8E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22360" y="1669898"/>
            <a:ext cx="2522881" cy="500911"/>
          </a:xfrm>
          <a:prstGeom prst="rect">
            <a:avLst/>
          </a:prstGeom>
        </p:spPr>
      </p:pic>
      <p:pic>
        <p:nvPicPr>
          <p:cNvPr id="21" name="Imagen 20" descr="Interfaz de usuario gráfica, Aplicación, Sitio web&#10;&#10;Descripción generada automáticamente">
            <a:extLst>
              <a:ext uri="{FF2B5EF4-FFF2-40B4-BE49-F238E27FC236}">
                <a16:creationId xmlns:a16="http://schemas.microsoft.com/office/drawing/2014/main" id="{DC991A4A-1F67-166D-71D8-8B29FF251BA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966264" y="2352906"/>
            <a:ext cx="3182615" cy="1594362"/>
          </a:xfrm>
          <a:prstGeom prst="rect">
            <a:avLst/>
          </a:prstGeom>
        </p:spPr>
      </p:pic>
      <p:pic>
        <p:nvPicPr>
          <p:cNvPr id="23" name="Imagen 22" descr="Interfaz de usuario gráfica&#10;&#10;Descripción generada automáticamente con confianza media">
            <a:extLst>
              <a:ext uri="{FF2B5EF4-FFF2-40B4-BE49-F238E27FC236}">
                <a16:creationId xmlns:a16="http://schemas.microsoft.com/office/drawing/2014/main" id="{998A02C2-0582-BF67-FE5E-24B2467C966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388642" y="3522418"/>
            <a:ext cx="3323115" cy="1869252"/>
          </a:xfrm>
          <a:prstGeom prst="rect">
            <a:avLst/>
          </a:prstGeom>
        </p:spPr>
      </p:pic>
      <p:sp>
        <p:nvSpPr>
          <p:cNvPr id="15" name="Marcador de número de diapositiva 8">
            <a:extLst>
              <a:ext uri="{FF2B5EF4-FFF2-40B4-BE49-F238E27FC236}">
                <a16:creationId xmlns:a16="http://schemas.microsoft.com/office/drawing/2014/main" id="{1E767487-AD62-8289-9948-5B394BBEEA38}"/>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21</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3372425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a:t>
            </a:r>
            <a:r>
              <a:rPr lang="en-US" sz="1100" b="1" dirty="0" err="1">
                <a:solidFill>
                  <a:srgbClr val="145228">
                    <a:alpha val="60000"/>
                  </a:srgbClr>
                </a:solidFill>
                <a:latin typeface="Century Gothic" panose="020B0502020202020204" pitchFamily="34" charset="0"/>
                <a:ea typeface="Titillium" charset="0"/>
                <a:cs typeface="Titillium" charset="0"/>
              </a:rPr>
              <a:t>Portabilidad</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6.9 DMA</a:t>
            </a:r>
          </a:p>
        </p:txBody>
      </p:sp>
      <p:sp>
        <p:nvSpPr>
          <p:cNvPr id="17" name="Rectangle 4">
            <a:extLst>
              <a:ext uri="{FF2B5EF4-FFF2-40B4-BE49-F238E27FC236}">
                <a16:creationId xmlns:a16="http://schemas.microsoft.com/office/drawing/2014/main" id="{5850EABD-5D0E-B407-182C-E636A9D010DE}"/>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endParaRPr lang="en-US" sz="900" dirty="0">
              <a:latin typeface="Century Gothic" panose="020B0502020202020204" pitchFamily="34" charset="0"/>
            </a:endParaRPr>
          </a:p>
        </p:txBody>
      </p:sp>
      <p:pic>
        <p:nvPicPr>
          <p:cNvPr id="4" name="Imagen 3" descr="Un dibujo de una cara feliz&#10;&#10;Descripción generada automáticamente con confianza baja">
            <a:extLst>
              <a:ext uri="{FF2B5EF4-FFF2-40B4-BE49-F238E27FC236}">
                <a16:creationId xmlns:a16="http://schemas.microsoft.com/office/drawing/2014/main" id="{D99FF714-2C84-C1E7-061E-450C69C617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40749" y="775116"/>
            <a:ext cx="671077" cy="671076"/>
          </a:xfrm>
          <a:prstGeom prst="rect">
            <a:avLst/>
          </a:prstGeom>
        </p:spPr>
      </p:pic>
      <p:pic>
        <p:nvPicPr>
          <p:cNvPr id="16" name="Imagen 15" descr="Interfaz de usuario gráfica, Aplicación, Teams&#10;&#10;Descripción generada automáticamente">
            <a:extLst>
              <a:ext uri="{FF2B5EF4-FFF2-40B4-BE49-F238E27FC236}">
                <a16:creationId xmlns:a16="http://schemas.microsoft.com/office/drawing/2014/main" id="{F15DACAD-B1B6-9635-07C6-E29BDD74CBA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094117" y="1624042"/>
            <a:ext cx="4054425" cy="3443494"/>
          </a:xfrm>
          <a:prstGeom prst="rect">
            <a:avLst/>
          </a:prstGeom>
        </p:spPr>
      </p:pic>
      <p:pic>
        <p:nvPicPr>
          <p:cNvPr id="20" name="Imagen 19" descr="Aplicación, Tabla, Word&#10;&#10;Descripción generada automáticamente">
            <a:extLst>
              <a:ext uri="{FF2B5EF4-FFF2-40B4-BE49-F238E27FC236}">
                <a16:creationId xmlns:a16="http://schemas.microsoft.com/office/drawing/2014/main" id="{11A4781D-4EF0-A832-532A-286221AADF5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200799" y="1690799"/>
            <a:ext cx="3138435" cy="3443494"/>
          </a:xfrm>
          <a:prstGeom prst="rect">
            <a:avLst/>
          </a:prstGeom>
        </p:spPr>
      </p:pic>
      <p:sp>
        <p:nvSpPr>
          <p:cNvPr id="15" name="Marcador de número de diapositiva 8">
            <a:extLst>
              <a:ext uri="{FF2B5EF4-FFF2-40B4-BE49-F238E27FC236}">
                <a16:creationId xmlns:a16="http://schemas.microsoft.com/office/drawing/2014/main" id="{C9D2D48A-FAD6-A716-02D1-833EEC1BC6E4}"/>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22</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34285600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MEDIDAS ADOPTADAS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5361714" y="756581"/>
            <a:ext cx="5111019" cy="183063"/>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Condiciones </a:t>
            </a:r>
            <a:r>
              <a:rPr lang="en-US" sz="1100" b="1" dirty="0" err="1">
                <a:solidFill>
                  <a:srgbClr val="145228">
                    <a:alpha val="60000"/>
                  </a:srgbClr>
                </a:solidFill>
                <a:latin typeface="Century Gothic" panose="020B0502020202020204" pitchFamily="34" charset="0"/>
                <a:ea typeface="Titillium" charset="0"/>
                <a:cs typeface="Titillium" charset="0"/>
              </a:rPr>
              <a:t>generales</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6.12 DMA</a:t>
            </a:r>
          </a:p>
        </p:txBody>
      </p:sp>
      <p:sp>
        <p:nvSpPr>
          <p:cNvPr id="17" name="Rectangle 4">
            <a:extLst>
              <a:ext uri="{FF2B5EF4-FFF2-40B4-BE49-F238E27FC236}">
                <a16:creationId xmlns:a16="http://schemas.microsoft.com/office/drawing/2014/main" id="{5850EABD-5D0E-B407-182C-E636A9D010DE}"/>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endParaRPr lang="en-US" sz="900" dirty="0">
              <a:latin typeface="Century Gothic" panose="020B0502020202020204" pitchFamily="34" charset="0"/>
            </a:endParaRPr>
          </a:p>
        </p:txBody>
      </p:sp>
      <p:pic>
        <p:nvPicPr>
          <p:cNvPr id="4" name="Imagen 3" descr="Un dibujo de una cara feliz&#10;&#10;Descripción generada automáticamente con confianza baja">
            <a:extLst>
              <a:ext uri="{FF2B5EF4-FFF2-40B4-BE49-F238E27FC236}">
                <a16:creationId xmlns:a16="http://schemas.microsoft.com/office/drawing/2014/main" id="{6B7B94D6-133C-EBA4-D4D7-9491735B4D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40749" y="775116"/>
            <a:ext cx="671077" cy="671076"/>
          </a:xfrm>
          <a:prstGeom prst="rect">
            <a:avLst/>
          </a:prstGeom>
        </p:spPr>
      </p:pic>
      <p:pic>
        <p:nvPicPr>
          <p:cNvPr id="24" name="Imagen 23" descr="Tabla&#10;&#10;Descripción generada automáticamente">
            <a:extLst>
              <a:ext uri="{FF2B5EF4-FFF2-40B4-BE49-F238E27FC236}">
                <a16:creationId xmlns:a16="http://schemas.microsoft.com/office/drawing/2014/main" id="{A036D458-1E3B-00A2-605D-A9F5B72151F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51334" y="1748564"/>
            <a:ext cx="4782818" cy="3259931"/>
          </a:xfrm>
          <a:prstGeom prst="rect">
            <a:avLst/>
          </a:prstGeom>
        </p:spPr>
      </p:pic>
      <p:sp>
        <p:nvSpPr>
          <p:cNvPr id="15" name="Marcador de número de diapositiva 8">
            <a:extLst>
              <a:ext uri="{FF2B5EF4-FFF2-40B4-BE49-F238E27FC236}">
                <a16:creationId xmlns:a16="http://schemas.microsoft.com/office/drawing/2014/main" id="{003E24DF-E693-42FF-40E1-E29221BC8405}"/>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23</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25842897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1045028" y="1328737"/>
            <a:ext cx="10449265" cy="4153239"/>
          </a:xfrm>
        </p:spPr>
        <p:txBody>
          <a:bodyPr>
            <a:normAutofit/>
          </a:bodyPr>
          <a:lstStyle/>
          <a:p>
            <a:pPr algn="ctr"/>
            <a:r>
              <a:rPr lang="es-ES" sz="2800" b="0" dirty="0">
                <a:solidFill>
                  <a:srgbClr val="12463A"/>
                </a:solidFill>
                <a:latin typeface="Avenir Next" panose="020B0503020202020204" pitchFamily="34" charset="0"/>
              </a:rPr>
              <a:t>¡GRACIAS!</a:t>
            </a:r>
            <a:br>
              <a:rPr lang="es-ES" sz="2800" b="0" dirty="0">
                <a:solidFill>
                  <a:srgbClr val="12463A"/>
                </a:solidFill>
                <a:latin typeface="Avenir Next" panose="020B0503020202020204" pitchFamily="34" charset="0"/>
              </a:rPr>
            </a:br>
            <a:br>
              <a:rPr lang="es-ES" sz="2800" b="0" dirty="0">
                <a:solidFill>
                  <a:srgbClr val="12463A"/>
                </a:solidFill>
                <a:latin typeface="Avenir Next" panose="020B0503020202020204" pitchFamily="34" charset="0"/>
              </a:rPr>
            </a:br>
            <a:r>
              <a:rPr lang="es-ES" sz="1800" b="0" dirty="0">
                <a:solidFill>
                  <a:srgbClr val="12463A"/>
                </a:solidFill>
                <a:latin typeface="Avenir Next" panose="020B0503020202020204" pitchFamily="34" charset="0"/>
              </a:rPr>
              <a:t>jfrodriguez@der.uned.es</a:t>
            </a:r>
            <a:endParaRPr lang="es-ES" sz="2800" b="0" dirty="0">
              <a:solidFill>
                <a:srgbClr val="12463A"/>
              </a:solidFill>
              <a:latin typeface="Avenir Next" panose="020B0503020202020204" pitchFamily="34" charset="0"/>
            </a:endParaRP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92954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cxnSp>
        <p:nvCxnSpPr>
          <p:cNvPr id="11" name="Conector recto 10">
            <a:extLst>
              <a:ext uri="{FF2B5EF4-FFF2-40B4-BE49-F238E27FC236}">
                <a16:creationId xmlns:a16="http://schemas.microsoft.com/office/drawing/2014/main" id="{9677B407-C19F-D3BF-F3F4-AD27039556DA}"/>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pic>
        <p:nvPicPr>
          <p:cNvPr id="4" name="Imagen 3" descr="Icono&#10;&#10;Descripción generada automáticamente">
            <a:extLst>
              <a:ext uri="{FF2B5EF4-FFF2-40B4-BE49-F238E27FC236}">
                <a16:creationId xmlns:a16="http://schemas.microsoft.com/office/drawing/2014/main" id="{3238DEC4-44E8-CEFF-45E1-3D9ACE64211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43584" y="2861973"/>
            <a:ext cx="1256410" cy="1404638"/>
          </a:xfrm>
          <a:prstGeom prst="rect">
            <a:avLst/>
          </a:prstGeom>
        </p:spPr>
      </p:pic>
      <p:sp>
        <p:nvSpPr>
          <p:cNvPr id="33" name="Google Shape;322;p29">
            <a:extLst>
              <a:ext uri="{FF2B5EF4-FFF2-40B4-BE49-F238E27FC236}">
                <a16:creationId xmlns:a16="http://schemas.microsoft.com/office/drawing/2014/main" id="{4ADCADC5-CBA5-940D-2533-04F8E5C8DDC8}"/>
              </a:ext>
            </a:extLst>
          </p:cNvPr>
          <p:cNvSpPr/>
          <p:nvPr/>
        </p:nvSpPr>
        <p:spPr>
          <a:xfrm>
            <a:off x="8923168" y="2328261"/>
            <a:ext cx="645000" cy="806400"/>
          </a:xfrm>
          <a:prstGeom prst="rect">
            <a:avLst/>
          </a:prstGeom>
          <a:solidFill>
            <a:srgbClr val="7030A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900" b="1" dirty="0">
                <a:solidFill>
                  <a:schemeClr val="bg1"/>
                </a:solidFill>
                <a:latin typeface="Century Gothic" panose="020B0502020202020204" pitchFamily="34" charset="0"/>
                <a:ea typeface="DM Sans"/>
                <a:cs typeface="DM Sans"/>
                <a:sym typeface="DM Sans"/>
              </a:rPr>
              <a:t>3</a:t>
            </a:r>
            <a:endParaRPr sz="2900" b="1" dirty="0">
              <a:solidFill>
                <a:schemeClr val="bg1"/>
              </a:solidFill>
              <a:latin typeface="Century Gothic" panose="020B0502020202020204" pitchFamily="34" charset="0"/>
              <a:ea typeface="DM Sans"/>
              <a:cs typeface="DM Sans"/>
              <a:sym typeface="DM Sans"/>
            </a:endParaRPr>
          </a:p>
        </p:txBody>
      </p:sp>
      <p:sp>
        <p:nvSpPr>
          <p:cNvPr id="34" name="Google Shape;323;p29">
            <a:extLst>
              <a:ext uri="{FF2B5EF4-FFF2-40B4-BE49-F238E27FC236}">
                <a16:creationId xmlns:a16="http://schemas.microsoft.com/office/drawing/2014/main" id="{7E7461E3-19F8-C9D3-B4A7-82C66C938F79}"/>
              </a:ext>
            </a:extLst>
          </p:cNvPr>
          <p:cNvSpPr/>
          <p:nvPr/>
        </p:nvSpPr>
        <p:spPr>
          <a:xfrm>
            <a:off x="8923168" y="3975361"/>
            <a:ext cx="645000" cy="806400"/>
          </a:xfrm>
          <a:prstGeom prst="rect">
            <a:avLst/>
          </a:prstGeom>
          <a:solidFill>
            <a:srgbClr val="00B0F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900" b="1">
                <a:solidFill>
                  <a:schemeClr val="bg1"/>
                </a:solidFill>
                <a:latin typeface="Century Gothic" panose="020B0502020202020204" pitchFamily="34" charset="0"/>
                <a:ea typeface="DM Sans"/>
                <a:cs typeface="DM Sans"/>
                <a:sym typeface="DM Sans"/>
              </a:rPr>
              <a:t>4</a:t>
            </a:r>
            <a:endParaRPr sz="2900" b="1">
              <a:solidFill>
                <a:schemeClr val="bg1"/>
              </a:solidFill>
              <a:latin typeface="Century Gothic" panose="020B0502020202020204" pitchFamily="34" charset="0"/>
              <a:ea typeface="DM Sans"/>
              <a:cs typeface="DM Sans"/>
              <a:sym typeface="DM Sans"/>
            </a:endParaRPr>
          </a:p>
        </p:txBody>
      </p:sp>
      <p:sp>
        <p:nvSpPr>
          <p:cNvPr id="35" name="Google Shape;324;p29">
            <a:extLst>
              <a:ext uri="{FF2B5EF4-FFF2-40B4-BE49-F238E27FC236}">
                <a16:creationId xmlns:a16="http://schemas.microsoft.com/office/drawing/2014/main" id="{732A9286-CB3B-549A-0E70-23EAEB2A7C8D}"/>
              </a:ext>
            </a:extLst>
          </p:cNvPr>
          <p:cNvSpPr/>
          <p:nvPr/>
        </p:nvSpPr>
        <p:spPr>
          <a:xfrm>
            <a:off x="6184480" y="2321960"/>
            <a:ext cx="645000" cy="819000"/>
          </a:xfrm>
          <a:prstGeom prst="rect">
            <a:avLst/>
          </a:prstGeom>
          <a:solidFill>
            <a:srgbClr val="FF0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900" b="1" dirty="0">
                <a:solidFill>
                  <a:schemeClr val="bg1"/>
                </a:solidFill>
                <a:latin typeface="Century Gothic" panose="020B0502020202020204" pitchFamily="34" charset="0"/>
                <a:ea typeface="DM Sans"/>
                <a:cs typeface="DM Sans"/>
                <a:sym typeface="DM Sans"/>
              </a:rPr>
              <a:t>1</a:t>
            </a:r>
            <a:endParaRPr sz="2900" b="1" dirty="0">
              <a:solidFill>
                <a:schemeClr val="bg1"/>
              </a:solidFill>
              <a:latin typeface="Century Gothic" panose="020B0502020202020204" pitchFamily="34" charset="0"/>
              <a:ea typeface="DM Sans"/>
              <a:cs typeface="DM Sans"/>
              <a:sym typeface="DM Sans"/>
            </a:endParaRPr>
          </a:p>
        </p:txBody>
      </p:sp>
      <p:sp>
        <p:nvSpPr>
          <p:cNvPr id="36" name="Google Shape;325;p29">
            <a:extLst>
              <a:ext uri="{FF2B5EF4-FFF2-40B4-BE49-F238E27FC236}">
                <a16:creationId xmlns:a16="http://schemas.microsoft.com/office/drawing/2014/main" id="{8DEF557D-502D-C1D8-4D3E-D6F9C3545F3E}"/>
              </a:ext>
            </a:extLst>
          </p:cNvPr>
          <p:cNvSpPr/>
          <p:nvPr/>
        </p:nvSpPr>
        <p:spPr>
          <a:xfrm>
            <a:off x="6184480" y="3969066"/>
            <a:ext cx="645000" cy="819000"/>
          </a:xfrm>
          <a:prstGeom prst="rect">
            <a:avLst/>
          </a:prstGeom>
          <a:solidFill>
            <a:srgbClr val="0070C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900" b="1">
                <a:solidFill>
                  <a:schemeClr val="bg1"/>
                </a:solidFill>
                <a:latin typeface="Century Gothic" panose="020B0502020202020204" pitchFamily="34" charset="0"/>
                <a:ea typeface="DM Sans"/>
                <a:cs typeface="DM Sans"/>
                <a:sym typeface="DM Sans"/>
              </a:rPr>
              <a:t>2</a:t>
            </a:r>
            <a:endParaRPr sz="2900" b="1">
              <a:solidFill>
                <a:schemeClr val="bg1"/>
              </a:solidFill>
              <a:latin typeface="Century Gothic" panose="020B0502020202020204" pitchFamily="34" charset="0"/>
              <a:ea typeface="DM Sans"/>
              <a:cs typeface="DM Sans"/>
              <a:sym typeface="DM Sans"/>
            </a:endParaRPr>
          </a:p>
        </p:txBody>
      </p:sp>
      <p:cxnSp>
        <p:nvCxnSpPr>
          <p:cNvPr id="45" name="Google Shape;334;p29">
            <a:extLst>
              <a:ext uri="{FF2B5EF4-FFF2-40B4-BE49-F238E27FC236}">
                <a16:creationId xmlns:a16="http://schemas.microsoft.com/office/drawing/2014/main" id="{DE967783-1743-7B75-0D95-8639B8423D24}"/>
              </a:ext>
            </a:extLst>
          </p:cNvPr>
          <p:cNvCxnSpPr>
            <a:cxnSpLocks/>
            <a:stCxn id="35" idx="3"/>
          </p:cNvCxnSpPr>
          <p:nvPr/>
        </p:nvCxnSpPr>
        <p:spPr>
          <a:xfrm>
            <a:off x="6829480" y="2731460"/>
            <a:ext cx="539400" cy="821700"/>
          </a:xfrm>
          <a:prstGeom prst="bentConnector3">
            <a:avLst>
              <a:gd name="adj1" fmla="val 49999"/>
            </a:avLst>
          </a:prstGeom>
          <a:noFill/>
          <a:ln w="9525" cap="flat" cmpd="sng">
            <a:solidFill>
              <a:schemeClr val="dk1"/>
            </a:solidFill>
            <a:prstDash val="solid"/>
            <a:round/>
            <a:headEnd type="none" w="med" len="med"/>
            <a:tailEnd type="none" w="med" len="med"/>
          </a:ln>
        </p:spPr>
      </p:cxnSp>
      <p:cxnSp>
        <p:nvCxnSpPr>
          <p:cNvPr id="46" name="Google Shape;335;p29">
            <a:extLst>
              <a:ext uri="{FF2B5EF4-FFF2-40B4-BE49-F238E27FC236}">
                <a16:creationId xmlns:a16="http://schemas.microsoft.com/office/drawing/2014/main" id="{8DBAACBF-C11A-7157-F868-4CFAEC14D9E5}"/>
              </a:ext>
            </a:extLst>
          </p:cNvPr>
          <p:cNvCxnSpPr>
            <a:cxnSpLocks/>
            <a:endCxn id="36" idx="3"/>
          </p:cNvCxnSpPr>
          <p:nvPr/>
        </p:nvCxnSpPr>
        <p:spPr>
          <a:xfrm flipH="1">
            <a:off x="6829474" y="3553145"/>
            <a:ext cx="539400" cy="825300"/>
          </a:xfrm>
          <a:prstGeom prst="bentConnector3">
            <a:avLst>
              <a:gd name="adj1" fmla="val 49999"/>
            </a:avLst>
          </a:prstGeom>
          <a:noFill/>
          <a:ln w="9525" cap="flat" cmpd="sng">
            <a:solidFill>
              <a:schemeClr val="dk1"/>
            </a:solidFill>
            <a:prstDash val="solid"/>
            <a:round/>
            <a:headEnd type="none" w="med" len="med"/>
            <a:tailEnd type="none" w="med" len="med"/>
          </a:ln>
        </p:spPr>
      </p:cxnSp>
      <p:cxnSp>
        <p:nvCxnSpPr>
          <p:cNvPr id="47" name="Google Shape;336;p29">
            <a:extLst>
              <a:ext uri="{FF2B5EF4-FFF2-40B4-BE49-F238E27FC236}">
                <a16:creationId xmlns:a16="http://schemas.microsoft.com/office/drawing/2014/main" id="{A9361A47-5F8D-AFED-C995-59A61F3F77E3}"/>
              </a:ext>
            </a:extLst>
          </p:cNvPr>
          <p:cNvCxnSpPr>
            <a:cxnSpLocks/>
            <a:endCxn id="33" idx="1"/>
          </p:cNvCxnSpPr>
          <p:nvPr/>
        </p:nvCxnSpPr>
        <p:spPr>
          <a:xfrm rot="10800000" flipH="1">
            <a:off x="8383774" y="2731445"/>
            <a:ext cx="539400" cy="821700"/>
          </a:xfrm>
          <a:prstGeom prst="bentConnector3">
            <a:avLst>
              <a:gd name="adj1" fmla="val 49999"/>
            </a:avLst>
          </a:prstGeom>
          <a:noFill/>
          <a:ln w="9525" cap="flat" cmpd="sng">
            <a:solidFill>
              <a:schemeClr val="dk1"/>
            </a:solidFill>
            <a:prstDash val="solid"/>
            <a:round/>
            <a:headEnd type="none" w="med" len="med"/>
            <a:tailEnd type="none" w="med" len="med"/>
          </a:ln>
        </p:spPr>
      </p:cxnSp>
      <p:cxnSp>
        <p:nvCxnSpPr>
          <p:cNvPr id="48" name="Google Shape;337;p29">
            <a:extLst>
              <a:ext uri="{FF2B5EF4-FFF2-40B4-BE49-F238E27FC236}">
                <a16:creationId xmlns:a16="http://schemas.microsoft.com/office/drawing/2014/main" id="{E7BAC339-B8F1-DF53-46A9-1EC14A74FCB0}"/>
              </a:ext>
            </a:extLst>
          </p:cNvPr>
          <p:cNvCxnSpPr>
            <a:cxnSpLocks/>
            <a:endCxn id="34" idx="1"/>
          </p:cNvCxnSpPr>
          <p:nvPr/>
        </p:nvCxnSpPr>
        <p:spPr>
          <a:xfrm>
            <a:off x="8383774" y="3553145"/>
            <a:ext cx="539400" cy="825300"/>
          </a:xfrm>
          <a:prstGeom prst="bentConnector3">
            <a:avLst>
              <a:gd name="adj1" fmla="val 49999"/>
            </a:avLst>
          </a:prstGeom>
          <a:noFill/>
          <a:ln w="9525" cap="flat" cmpd="sng">
            <a:solidFill>
              <a:schemeClr val="dk1"/>
            </a:solidFill>
            <a:prstDash val="solid"/>
            <a:round/>
            <a:headEnd type="none" w="med" len="med"/>
            <a:tailEnd type="none" w="med" len="med"/>
          </a:ln>
        </p:spPr>
      </p:cxnSp>
      <p:grpSp>
        <p:nvGrpSpPr>
          <p:cNvPr id="49" name="Google Shape;338;p29">
            <a:extLst>
              <a:ext uri="{FF2B5EF4-FFF2-40B4-BE49-F238E27FC236}">
                <a16:creationId xmlns:a16="http://schemas.microsoft.com/office/drawing/2014/main" id="{2D5C32F2-2504-EA6E-A227-CBAB749B1ED6}"/>
              </a:ext>
            </a:extLst>
          </p:cNvPr>
          <p:cNvGrpSpPr/>
          <p:nvPr/>
        </p:nvGrpSpPr>
        <p:grpSpPr>
          <a:xfrm>
            <a:off x="4186257" y="2323645"/>
            <a:ext cx="1870201" cy="852000"/>
            <a:chOff x="857475" y="1539950"/>
            <a:chExt cx="1870201" cy="852000"/>
          </a:xfrm>
        </p:grpSpPr>
        <p:sp>
          <p:nvSpPr>
            <p:cNvPr id="50" name="Google Shape;339;p29">
              <a:extLst>
                <a:ext uri="{FF2B5EF4-FFF2-40B4-BE49-F238E27FC236}">
                  <a16:creationId xmlns:a16="http://schemas.microsoft.com/office/drawing/2014/main" id="{518C0D2E-2607-D775-F0C4-2C12A7D80DBA}"/>
                </a:ext>
              </a:extLst>
            </p:cNvPr>
            <p:cNvSpPr txBox="1"/>
            <p:nvPr/>
          </p:nvSpPr>
          <p:spPr>
            <a:xfrm>
              <a:off x="857475" y="1819250"/>
              <a:ext cx="1870200" cy="572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dirty="0">
                  <a:solidFill>
                    <a:srgbClr val="434343"/>
                  </a:solidFill>
                  <a:latin typeface="Century Gothic" panose="020B0502020202020204" pitchFamily="34" charset="0"/>
                  <a:ea typeface="Archivo"/>
                  <a:cs typeface="Archivo"/>
                  <a:sym typeface="Archivo"/>
                </a:rPr>
                <a:t>TikTok</a:t>
              </a:r>
              <a:endParaRPr dirty="0">
                <a:solidFill>
                  <a:srgbClr val="434343"/>
                </a:solidFill>
                <a:latin typeface="Century Gothic" panose="020B0502020202020204" pitchFamily="34" charset="0"/>
                <a:ea typeface="Archivo"/>
                <a:cs typeface="Archivo"/>
                <a:sym typeface="Archivo"/>
              </a:endParaRPr>
            </a:p>
          </p:txBody>
        </p:sp>
        <p:sp>
          <p:nvSpPr>
            <p:cNvPr id="51" name="Google Shape;340;p29">
              <a:extLst>
                <a:ext uri="{FF2B5EF4-FFF2-40B4-BE49-F238E27FC236}">
                  <a16:creationId xmlns:a16="http://schemas.microsoft.com/office/drawing/2014/main" id="{4079F703-FD4B-BAAD-C796-33AEB5B7E903}"/>
                </a:ext>
              </a:extLst>
            </p:cNvPr>
            <p:cNvSpPr txBox="1"/>
            <p:nvPr/>
          </p:nvSpPr>
          <p:spPr>
            <a:xfrm>
              <a:off x="857476" y="1539950"/>
              <a:ext cx="1870200" cy="445500"/>
            </a:xfrm>
            <a:prstGeom prst="rect">
              <a:avLst/>
            </a:prstGeom>
            <a:noFill/>
            <a:ln>
              <a:noFill/>
            </a:ln>
          </p:spPr>
          <p:txBody>
            <a:bodyPr spcFirstLastPara="1" wrap="square" lIns="91425" tIns="91425" rIns="91425" bIns="91425" anchor="b" anchorCtr="0">
              <a:noAutofit/>
            </a:bodyPr>
            <a:lstStyle/>
            <a:p>
              <a:pPr marL="0" lvl="0" indent="0" algn="r" rtl="0">
                <a:spcBef>
                  <a:spcPts val="0"/>
                </a:spcBef>
                <a:spcAft>
                  <a:spcPts val="0"/>
                </a:spcAft>
                <a:buNone/>
              </a:pPr>
              <a:r>
                <a:rPr lang="en" sz="2200" b="1" dirty="0">
                  <a:solidFill>
                    <a:srgbClr val="434343"/>
                  </a:solidFill>
                  <a:latin typeface="Century Gothic" panose="020B0502020202020204" pitchFamily="34" charset="0"/>
                  <a:ea typeface="DM Sans"/>
                  <a:cs typeface="DM Sans"/>
                  <a:sym typeface="DM Sans"/>
                </a:rPr>
                <a:t>BYTEDANCE</a:t>
              </a:r>
              <a:endParaRPr sz="2200" b="1" dirty="0">
                <a:solidFill>
                  <a:srgbClr val="434343"/>
                </a:solidFill>
                <a:latin typeface="Century Gothic" panose="020B0502020202020204" pitchFamily="34" charset="0"/>
                <a:ea typeface="DM Sans"/>
                <a:cs typeface="DM Sans"/>
                <a:sym typeface="DM Sans"/>
              </a:endParaRPr>
            </a:p>
          </p:txBody>
        </p:sp>
      </p:grpSp>
      <p:grpSp>
        <p:nvGrpSpPr>
          <p:cNvPr id="52" name="Google Shape;341;p29">
            <a:extLst>
              <a:ext uri="{FF2B5EF4-FFF2-40B4-BE49-F238E27FC236}">
                <a16:creationId xmlns:a16="http://schemas.microsoft.com/office/drawing/2014/main" id="{0CFA4FED-36FE-15B7-D46D-8AE002D247B4}"/>
              </a:ext>
            </a:extLst>
          </p:cNvPr>
          <p:cNvGrpSpPr/>
          <p:nvPr/>
        </p:nvGrpSpPr>
        <p:grpSpPr>
          <a:xfrm>
            <a:off x="4179105" y="3970745"/>
            <a:ext cx="1870201" cy="852000"/>
            <a:chOff x="857475" y="3187050"/>
            <a:chExt cx="1870201" cy="852000"/>
          </a:xfrm>
        </p:grpSpPr>
        <p:sp>
          <p:nvSpPr>
            <p:cNvPr id="53" name="Google Shape;342;p29">
              <a:extLst>
                <a:ext uri="{FF2B5EF4-FFF2-40B4-BE49-F238E27FC236}">
                  <a16:creationId xmlns:a16="http://schemas.microsoft.com/office/drawing/2014/main" id="{CCAA496B-6A66-77CE-D2C3-C789DB524057}"/>
                </a:ext>
              </a:extLst>
            </p:cNvPr>
            <p:cNvSpPr txBox="1"/>
            <p:nvPr/>
          </p:nvSpPr>
          <p:spPr>
            <a:xfrm>
              <a:off x="857475" y="3466350"/>
              <a:ext cx="1870200" cy="5727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dirty="0">
                  <a:solidFill>
                    <a:srgbClr val="434343"/>
                  </a:solidFill>
                  <a:latin typeface="Century Gothic" panose="020B0502020202020204" pitchFamily="34" charset="0"/>
                  <a:ea typeface="Archivo"/>
                  <a:cs typeface="Archivo"/>
                  <a:sym typeface="Archivo"/>
                </a:rPr>
                <a:t>Facebook</a:t>
              </a:r>
              <a:endParaRPr dirty="0">
                <a:solidFill>
                  <a:srgbClr val="434343"/>
                </a:solidFill>
                <a:latin typeface="Century Gothic" panose="020B0502020202020204" pitchFamily="34" charset="0"/>
                <a:ea typeface="Archivo"/>
                <a:cs typeface="Archivo"/>
                <a:sym typeface="Archivo"/>
              </a:endParaRPr>
            </a:p>
          </p:txBody>
        </p:sp>
        <p:sp>
          <p:nvSpPr>
            <p:cNvPr id="54" name="Google Shape;343;p29">
              <a:extLst>
                <a:ext uri="{FF2B5EF4-FFF2-40B4-BE49-F238E27FC236}">
                  <a16:creationId xmlns:a16="http://schemas.microsoft.com/office/drawing/2014/main" id="{9E4840F6-04F9-AB32-C039-38AA05522AF0}"/>
                </a:ext>
              </a:extLst>
            </p:cNvPr>
            <p:cNvSpPr txBox="1"/>
            <p:nvPr/>
          </p:nvSpPr>
          <p:spPr>
            <a:xfrm>
              <a:off x="857476" y="3187050"/>
              <a:ext cx="1870200" cy="445500"/>
            </a:xfrm>
            <a:prstGeom prst="rect">
              <a:avLst/>
            </a:prstGeom>
            <a:noFill/>
            <a:ln>
              <a:noFill/>
            </a:ln>
          </p:spPr>
          <p:txBody>
            <a:bodyPr spcFirstLastPara="1" wrap="square" lIns="91425" tIns="91425" rIns="91425" bIns="91425" anchor="b" anchorCtr="0">
              <a:noAutofit/>
            </a:bodyPr>
            <a:lstStyle/>
            <a:p>
              <a:pPr marL="0" lvl="0" indent="0" algn="r" rtl="0">
                <a:spcBef>
                  <a:spcPts val="0"/>
                </a:spcBef>
                <a:spcAft>
                  <a:spcPts val="0"/>
                </a:spcAft>
                <a:buNone/>
              </a:pPr>
              <a:r>
                <a:rPr lang="en" sz="2200" b="1" dirty="0">
                  <a:solidFill>
                    <a:srgbClr val="434343"/>
                  </a:solidFill>
                  <a:latin typeface="Century Gothic" panose="020B0502020202020204" pitchFamily="34" charset="0"/>
                  <a:ea typeface="DM Sans"/>
                  <a:cs typeface="DM Sans"/>
                  <a:sym typeface="DM Sans"/>
                </a:rPr>
                <a:t>META</a:t>
              </a:r>
              <a:endParaRPr sz="2200" b="1" dirty="0">
                <a:solidFill>
                  <a:srgbClr val="434343"/>
                </a:solidFill>
                <a:latin typeface="Century Gothic" panose="020B0502020202020204" pitchFamily="34" charset="0"/>
                <a:ea typeface="DM Sans"/>
                <a:cs typeface="DM Sans"/>
                <a:sym typeface="DM Sans"/>
              </a:endParaRPr>
            </a:p>
          </p:txBody>
        </p:sp>
      </p:grpSp>
      <p:grpSp>
        <p:nvGrpSpPr>
          <p:cNvPr id="55" name="Google Shape;344;p29">
            <a:extLst>
              <a:ext uri="{FF2B5EF4-FFF2-40B4-BE49-F238E27FC236}">
                <a16:creationId xmlns:a16="http://schemas.microsoft.com/office/drawing/2014/main" id="{DE4D4ACF-8C12-330A-1B18-B5A25F3F36FA}"/>
              </a:ext>
            </a:extLst>
          </p:cNvPr>
          <p:cNvGrpSpPr/>
          <p:nvPr/>
        </p:nvGrpSpPr>
        <p:grpSpPr>
          <a:xfrm>
            <a:off x="9720686" y="2303611"/>
            <a:ext cx="1870201" cy="852000"/>
            <a:chOff x="6416400" y="1539950"/>
            <a:chExt cx="1870201" cy="852000"/>
          </a:xfrm>
        </p:grpSpPr>
        <p:sp>
          <p:nvSpPr>
            <p:cNvPr id="56" name="Google Shape;345;p29">
              <a:extLst>
                <a:ext uri="{FF2B5EF4-FFF2-40B4-BE49-F238E27FC236}">
                  <a16:creationId xmlns:a16="http://schemas.microsoft.com/office/drawing/2014/main" id="{EBC78EA7-8F59-150E-DF3E-7EAA1C86D997}"/>
                </a:ext>
              </a:extLst>
            </p:cNvPr>
            <p:cNvSpPr txBox="1"/>
            <p:nvPr/>
          </p:nvSpPr>
          <p:spPr>
            <a:xfrm>
              <a:off x="6416400" y="1819250"/>
              <a:ext cx="18702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434343"/>
                  </a:solidFill>
                  <a:latin typeface="Century Gothic" panose="020B0502020202020204" pitchFamily="34" charset="0"/>
                  <a:ea typeface="Archivo"/>
                  <a:cs typeface="Archivo"/>
                  <a:sym typeface="Archivo"/>
                </a:rPr>
                <a:t>Instagram</a:t>
              </a:r>
              <a:endParaRPr dirty="0">
                <a:solidFill>
                  <a:srgbClr val="434343"/>
                </a:solidFill>
                <a:latin typeface="Century Gothic" panose="020B0502020202020204" pitchFamily="34" charset="0"/>
                <a:ea typeface="Archivo"/>
                <a:cs typeface="Archivo"/>
                <a:sym typeface="Archivo"/>
              </a:endParaRPr>
            </a:p>
          </p:txBody>
        </p:sp>
        <p:sp>
          <p:nvSpPr>
            <p:cNvPr id="57" name="Google Shape;346;p29">
              <a:extLst>
                <a:ext uri="{FF2B5EF4-FFF2-40B4-BE49-F238E27FC236}">
                  <a16:creationId xmlns:a16="http://schemas.microsoft.com/office/drawing/2014/main" id="{CB5B585B-84D4-093E-04A5-065FEA6C21F7}"/>
                </a:ext>
              </a:extLst>
            </p:cNvPr>
            <p:cNvSpPr txBox="1"/>
            <p:nvPr/>
          </p:nvSpPr>
          <p:spPr>
            <a:xfrm>
              <a:off x="6416401" y="1539950"/>
              <a:ext cx="1870200" cy="4455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2200" b="1" dirty="0">
                  <a:solidFill>
                    <a:srgbClr val="434343"/>
                  </a:solidFill>
                  <a:latin typeface="Century Gothic" panose="020B0502020202020204" pitchFamily="34" charset="0"/>
                  <a:ea typeface="DM Sans"/>
                  <a:cs typeface="DM Sans"/>
                  <a:sym typeface="DM Sans"/>
                </a:rPr>
                <a:t>META</a:t>
              </a:r>
              <a:endParaRPr sz="2200" b="1" dirty="0">
                <a:solidFill>
                  <a:srgbClr val="434343"/>
                </a:solidFill>
                <a:latin typeface="Century Gothic" panose="020B0502020202020204" pitchFamily="34" charset="0"/>
                <a:ea typeface="DM Sans"/>
                <a:cs typeface="DM Sans"/>
                <a:sym typeface="DM Sans"/>
              </a:endParaRPr>
            </a:p>
          </p:txBody>
        </p:sp>
      </p:grpSp>
      <p:grpSp>
        <p:nvGrpSpPr>
          <p:cNvPr id="58" name="Google Shape;347;p29">
            <a:extLst>
              <a:ext uri="{FF2B5EF4-FFF2-40B4-BE49-F238E27FC236}">
                <a16:creationId xmlns:a16="http://schemas.microsoft.com/office/drawing/2014/main" id="{455D4AA5-4880-5D8F-8AA8-284DC45DAB89}"/>
              </a:ext>
            </a:extLst>
          </p:cNvPr>
          <p:cNvGrpSpPr/>
          <p:nvPr/>
        </p:nvGrpSpPr>
        <p:grpSpPr>
          <a:xfrm>
            <a:off x="9720686" y="3950711"/>
            <a:ext cx="1870201" cy="852000"/>
            <a:chOff x="6416400" y="3187050"/>
            <a:chExt cx="1870201" cy="852000"/>
          </a:xfrm>
        </p:grpSpPr>
        <p:sp>
          <p:nvSpPr>
            <p:cNvPr id="59" name="Google Shape;348;p29">
              <a:extLst>
                <a:ext uri="{FF2B5EF4-FFF2-40B4-BE49-F238E27FC236}">
                  <a16:creationId xmlns:a16="http://schemas.microsoft.com/office/drawing/2014/main" id="{A051ABF7-D598-E428-D36A-7F46559071D9}"/>
                </a:ext>
              </a:extLst>
            </p:cNvPr>
            <p:cNvSpPr txBox="1"/>
            <p:nvPr/>
          </p:nvSpPr>
          <p:spPr>
            <a:xfrm>
              <a:off x="6416400" y="3466350"/>
              <a:ext cx="18702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434343"/>
                  </a:solidFill>
                  <a:latin typeface="Century Gothic" panose="020B0502020202020204" pitchFamily="34" charset="0"/>
                  <a:ea typeface="Archivo"/>
                  <a:cs typeface="Archivo"/>
                  <a:sym typeface="Archivo"/>
                </a:rPr>
                <a:t>LinkedIn</a:t>
              </a:r>
              <a:endParaRPr dirty="0">
                <a:solidFill>
                  <a:srgbClr val="434343"/>
                </a:solidFill>
                <a:latin typeface="Century Gothic" panose="020B0502020202020204" pitchFamily="34" charset="0"/>
                <a:ea typeface="Archivo"/>
                <a:cs typeface="Archivo"/>
                <a:sym typeface="Archivo"/>
              </a:endParaRPr>
            </a:p>
          </p:txBody>
        </p:sp>
        <p:sp>
          <p:nvSpPr>
            <p:cNvPr id="60" name="Google Shape;349;p29">
              <a:extLst>
                <a:ext uri="{FF2B5EF4-FFF2-40B4-BE49-F238E27FC236}">
                  <a16:creationId xmlns:a16="http://schemas.microsoft.com/office/drawing/2014/main" id="{7612AF34-A621-89F8-FCFE-4A8C6BEDD8D5}"/>
                </a:ext>
              </a:extLst>
            </p:cNvPr>
            <p:cNvSpPr txBox="1"/>
            <p:nvPr/>
          </p:nvSpPr>
          <p:spPr>
            <a:xfrm>
              <a:off x="6416401" y="3187050"/>
              <a:ext cx="1870200" cy="4455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2200" b="1" dirty="0">
                  <a:solidFill>
                    <a:srgbClr val="434343"/>
                  </a:solidFill>
                  <a:latin typeface="Century Gothic" panose="020B0502020202020204" pitchFamily="34" charset="0"/>
                  <a:ea typeface="DM Sans"/>
                  <a:cs typeface="DM Sans"/>
                  <a:sym typeface="DM Sans"/>
                </a:rPr>
                <a:t>MICROSOFT</a:t>
              </a:r>
              <a:endParaRPr sz="2200" b="1" dirty="0">
                <a:solidFill>
                  <a:srgbClr val="434343"/>
                </a:solidFill>
                <a:latin typeface="Century Gothic" panose="020B0502020202020204" pitchFamily="34" charset="0"/>
                <a:ea typeface="DM Sans"/>
                <a:cs typeface="DM Sans"/>
                <a:sym typeface="DM Sans"/>
              </a:endParaRPr>
            </a:p>
          </p:txBody>
        </p:sp>
      </p:grpSp>
      <p:sp>
        <p:nvSpPr>
          <p:cNvPr id="64" name="Título 1">
            <a:extLst>
              <a:ext uri="{FF2B5EF4-FFF2-40B4-BE49-F238E27FC236}">
                <a16:creationId xmlns:a16="http://schemas.microsoft.com/office/drawing/2014/main" id="{59AD4DA5-3B9F-633E-4487-982C84AC8C08}"/>
              </a:ext>
            </a:extLst>
          </p:cNvPr>
          <p:cNvSpPr txBox="1">
            <a:spLocks/>
          </p:cNvSpPr>
          <p:nvPr/>
        </p:nvSpPr>
        <p:spPr>
          <a:xfrm>
            <a:off x="757242" y="1264443"/>
            <a:ext cx="2983286" cy="42175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r>
              <a:rPr lang="es-ES" sz="2400" b="0" dirty="0">
                <a:solidFill>
                  <a:srgbClr val="12463A"/>
                </a:solidFill>
                <a:latin typeface="Avenir Next" panose="020B0503020202020204" pitchFamily="34" charset="0"/>
              </a:rPr>
              <a:t>EMPRESAS DESIGNADAS</a:t>
            </a:r>
            <a:endParaRPr lang="es-ES" sz="3600" b="0" dirty="0">
              <a:solidFill>
                <a:srgbClr val="12463A"/>
              </a:solidFill>
              <a:latin typeface="Avenir Next" panose="020B0503020202020204" pitchFamily="34" charset="0"/>
            </a:endParaRPr>
          </a:p>
        </p:txBody>
      </p:sp>
      <p:sp>
        <p:nvSpPr>
          <p:cNvPr id="9" name="Marcador de número de diapositiva 8">
            <a:extLst>
              <a:ext uri="{FF2B5EF4-FFF2-40B4-BE49-F238E27FC236}">
                <a16:creationId xmlns:a16="http://schemas.microsoft.com/office/drawing/2014/main" id="{19DB35A2-2B28-696F-F6FB-350F7031743B}"/>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3</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2782476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400" b="0" dirty="0">
                <a:solidFill>
                  <a:srgbClr val="12463A"/>
                </a:solidFill>
                <a:latin typeface="Avenir Next" panose="020B0503020202020204" pitchFamily="34" charset="0"/>
              </a:rPr>
              <a:t>DECISIONES DE DESIGNACIÓN</a:t>
            </a:r>
            <a:endParaRPr lang="es-ES" sz="3600" b="0" dirty="0">
              <a:solidFill>
                <a:srgbClr val="12463A"/>
              </a:solidFill>
              <a:latin typeface="Avenir Next" panose="020B0503020202020204" pitchFamily="34" charset="0"/>
            </a:endParaRP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13" name="Forma libre 12">
            <a:extLst>
              <a:ext uri="{FF2B5EF4-FFF2-40B4-BE49-F238E27FC236}">
                <a16:creationId xmlns:a16="http://schemas.microsoft.com/office/drawing/2014/main" id="{877C177A-87CB-C737-53DF-BB0D41A5B867}"/>
              </a:ext>
            </a:extLst>
          </p:cNvPr>
          <p:cNvSpPr/>
          <p:nvPr/>
        </p:nvSpPr>
        <p:spPr>
          <a:xfrm>
            <a:off x="4267360" y="1764268"/>
            <a:ext cx="1404063" cy="3428107"/>
          </a:xfrm>
          <a:custGeom>
            <a:avLst/>
            <a:gdLst>
              <a:gd name="connsiteX0" fmla="*/ 0 w 4208106"/>
              <a:gd name="connsiteY0" fmla="*/ 0 h 5143500"/>
              <a:gd name="connsiteX1" fmla="*/ 3197336 w 4208106"/>
              <a:gd name="connsiteY1" fmla="*/ 0 h 5143500"/>
              <a:gd name="connsiteX2" fmla="*/ 3197336 w 4208106"/>
              <a:gd name="connsiteY2" fmla="*/ 1491236 h 5143500"/>
              <a:gd name="connsiteX3" fmla="*/ 3326363 w 4208106"/>
              <a:gd name="connsiteY3" fmla="*/ 1620263 h 5143500"/>
              <a:gd name="connsiteX4" fmla="*/ 3326362 w 4208106"/>
              <a:gd name="connsiteY4" fmla="*/ 1620264 h 5143500"/>
              <a:gd name="connsiteX5" fmla="*/ 3455389 w 4208106"/>
              <a:gd name="connsiteY5" fmla="*/ 1491237 h 5143500"/>
              <a:gd name="connsiteX6" fmla="*/ 3455389 w 4208106"/>
              <a:gd name="connsiteY6" fmla="*/ 1402319 h 5143500"/>
              <a:gd name="connsiteX7" fmla="*/ 3458987 w 4208106"/>
              <a:gd name="connsiteY7" fmla="*/ 1384500 h 5143500"/>
              <a:gd name="connsiteX8" fmla="*/ 3577874 w 4208106"/>
              <a:gd name="connsiteY8" fmla="*/ 1305696 h 5143500"/>
              <a:gd name="connsiteX9" fmla="*/ 3696762 w 4208106"/>
              <a:gd name="connsiteY9" fmla="*/ 1384500 h 5143500"/>
              <a:gd name="connsiteX10" fmla="*/ 3701721 w 4208106"/>
              <a:gd name="connsiteY10" fmla="*/ 1409065 h 5143500"/>
              <a:gd name="connsiteX11" fmla="*/ 3701721 w 4208106"/>
              <a:gd name="connsiteY11" fmla="*/ 2147429 h 5143500"/>
              <a:gd name="connsiteX12" fmla="*/ 3830748 w 4208106"/>
              <a:gd name="connsiteY12" fmla="*/ 2276456 h 5143500"/>
              <a:gd name="connsiteX13" fmla="*/ 3830747 w 4208106"/>
              <a:gd name="connsiteY13" fmla="*/ 2276457 h 5143500"/>
              <a:gd name="connsiteX14" fmla="*/ 3959774 w 4208106"/>
              <a:gd name="connsiteY14" fmla="*/ 2147430 h 5143500"/>
              <a:gd name="connsiteX15" fmla="*/ 3959774 w 4208106"/>
              <a:gd name="connsiteY15" fmla="*/ 2058512 h 5143500"/>
              <a:gd name="connsiteX16" fmla="*/ 3963372 w 4208106"/>
              <a:gd name="connsiteY16" fmla="*/ 2040693 h 5143500"/>
              <a:gd name="connsiteX17" fmla="*/ 4082259 w 4208106"/>
              <a:gd name="connsiteY17" fmla="*/ 1961889 h 5143500"/>
              <a:gd name="connsiteX18" fmla="*/ 4201147 w 4208106"/>
              <a:gd name="connsiteY18" fmla="*/ 2040693 h 5143500"/>
              <a:gd name="connsiteX19" fmla="*/ 4208106 w 4208106"/>
              <a:gd name="connsiteY19" fmla="*/ 2075165 h 5143500"/>
              <a:gd name="connsiteX20" fmla="*/ 4208106 w 4208106"/>
              <a:gd name="connsiteY20" fmla="*/ 5143500 h 5143500"/>
              <a:gd name="connsiteX21" fmla="*/ 0 w 4208106"/>
              <a:gd name="connsiteY2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208106" h="5143500">
                <a:moveTo>
                  <a:pt x="0" y="0"/>
                </a:moveTo>
                <a:lnTo>
                  <a:pt x="3197336" y="0"/>
                </a:lnTo>
                <a:lnTo>
                  <a:pt x="3197336" y="1491236"/>
                </a:lnTo>
                <a:cubicBezTo>
                  <a:pt x="3197336" y="1562496"/>
                  <a:pt x="3255103" y="1620263"/>
                  <a:pt x="3326363" y="1620263"/>
                </a:cubicBezTo>
                <a:lnTo>
                  <a:pt x="3326362" y="1620264"/>
                </a:lnTo>
                <a:cubicBezTo>
                  <a:pt x="3397622" y="1620264"/>
                  <a:pt x="3455389" y="1562497"/>
                  <a:pt x="3455389" y="1491237"/>
                </a:cubicBezTo>
                <a:lnTo>
                  <a:pt x="3455389" y="1402319"/>
                </a:lnTo>
                <a:lnTo>
                  <a:pt x="3458987" y="1384500"/>
                </a:lnTo>
                <a:cubicBezTo>
                  <a:pt x="3478574" y="1338190"/>
                  <a:pt x="3524429" y="1305696"/>
                  <a:pt x="3577874" y="1305696"/>
                </a:cubicBezTo>
                <a:cubicBezTo>
                  <a:pt x="3631319" y="1305696"/>
                  <a:pt x="3677174" y="1338190"/>
                  <a:pt x="3696762" y="1384500"/>
                </a:cubicBezTo>
                <a:lnTo>
                  <a:pt x="3701721" y="1409065"/>
                </a:lnTo>
                <a:lnTo>
                  <a:pt x="3701721" y="2147429"/>
                </a:lnTo>
                <a:cubicBezTo>
                  <a:pt x="3701721" y="2218689"/>
                  <a:pt x="3759488" y="2276456"/>
                  <a:pt x="3830748" y="2276456"/>
                </a:cubicBezTo>
                <a:lnTo>
                  <a:pt x="3830747" y="2276457"/>
                </a:lnTo>
                <a:cubicBezTo>
                  <a:pt x="3902007" y="2276457"/>
                  <a:pt x="3959774" y="2218690"/>
                  <a:pt x="3959774" y="2147430"/>
                </a:cubicBezTo>
                <a:lnTo>
                  <a:pt x="3959774" y="2058512"/>
                </a:lnTo>
                <a:lnTo>
                  <a:pt x="3963372" y="2040693"/>
                </a:lnTo>
                <a:cubicBezTo>
                  <a:pt x="3982959" y="1994383"/>
                  <a:pt x="4028814" y="1961889"/>
                  <a:pt x="4082259" y="1961889"/>
                </a:cubicBezTo>
                <a:cubicBezTo>
                  <a:pt x="4135704" y="1961889"/>
                  <a:pt x="4181559" y="1994383"/>
                  <a:pt x="4201147" y="2040693"/>
                </a:cubicBezTo>
                <a:lnTo>
                  <a:pt x="4208106" y="2075165"/>
                </a:lnTo>
                <a:lnTo>
                  <a:pt x="4208106" y="5143500"/>
                </a:lnTo>
                <a:lnTo>
                  <a:pt x="0" y="514350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4799"/>
          </a:p>
        </p:txBody>
      </p:sp>
      <p:sp>
        <p:nvSpPr>
          <p:cNvPr id="15" name="Forma libre 14">
            <a:extLst>
              <a:ext uri="{FF2B5EF4-FFF2-40B4-BE49-F238E27FC236}">
                <a16:creationId xmlns:a16="http://schemas.microsoft.com/office/drawing/2014/main" id="{90959DF2-8319-C8C7-CC9D-81E43E0CE16B}"/>
              </a:ext>
            </a:extLst>
          </p:cNvPr>
          <p:cNvSpPr/>
          <p:nvPr/>
        </p:nvSpPr>
        <p:spPr>
          <a:xfrm>
            <a:off x="4712481" y="1467783"/>
            <a:ext cx="639295" cy="3081901"/>
          </a:xfrm>
          <a:custGeom>
            <a:avLst/>
            <a:gdLst>
              <a:gd name="connsiteX0" fmla="*/ 129027 w 773785"/>
              <a:gd name="connsiteY0" fmla="*/ 0 h 3977707"/>
              <a:gd name="connsiteX1" fmla="*/ 247915 w 773785"/>
              <a:gd name="connsiteY1" fmla="*/ 78804 h 3977707"/>
              <a:gd name="connsiteX2" fmla="*/ 257866 w 773785"/>
              <a:gd name="connsiteY2" fmla="*/ 128093 h 3977707"/>
              <a:gd name="connsiteX3" fmla="*/ 267817 w 773785"/>
              <a:gd name="connsiteY3" fmla="*/ 78804 h 3977707"/>
              <a:gd name="connsiteX4" fmla="*/ 386704 w 773785"/>
              <a:gd name="connsiteY4" fmla="*/ 0 h 3977707"/>
              <a:gd name="connsiteX5" fmla="*/ 515731 w 773785"/>
              <a:gd name="connsiteY5" fmla="*/ 129027 h 3977707"/>
              <a:gd name="connsiteX6" fmla="*/ 515730 w 773785"/>
              <a:gd name="connsiteY6" fmla="*/ 2801495 h 3977707"/>
              <a:gd name="connsiteX7" fmla="*/ 505592 w 773785"/>
              <a:gd name="connsiteY7" fmla="*/ 2751276 h 3977707"/>
              <a:gd name="connsiteX8" fmla="*/ 386704 w 773785"/>
              <a:gd name="connsiteY8" fmla="*/ 2672472 h 3977707"/>
              <a:gd name="connsiteX9" fmla="*/ 267817 w 773785"/>
              <a:gd name="connsiteY9" fmla="*/ 2751276 h 3977707"/>
              <a:gd name="connsiteX10" fmla="*/ 258053 w 773785"/>
              <a:gd name="connsiteY10" fmla="*/ 2799636 h 3977707"/>
              <a:gd name="connsiteX11" fmla="*/ 258053 w 773785"/>
              <a:gd name="connsiteY11" fmla="*/ 3130438 h 3977707"/>
              <a:gd name="connsiteX12" fmla="*/ 129026 w 773785"/>
              <a:gd name="connsiteY12" fmla="*/ 3259465 h 3977707"/>
              <a:gd name="connsiteX13" fmla="*/ 129027 w 773785"/>
              <a:gd name="connsiteY13" fmla="*/ 3259464 h 3977707"/>
              <a:gd name="connsiteX14" fmla="*/ 0 w 773785"/>
              <a:gd name="connsiteY14" fmla="*/ 3130437 h 3977707"/>
              <a:gd name="connsiteX15" fmla="*/ 0 w 773785"/>
              <a:gd name="connsiteY15" fmla="*/ 129027 h 3977707"/>
              <a:gd name="connsiteX16" fmla="*/ 129027 w 773785"/>
              <a:gd name="connsiteY16" fmla="*/ 0 h 3977707"/>
              <a:gd name="connsiteX17" fmla="*/ 644758 w 773785"/>
              <a:gd name="connsiteY17" fmla="*/ 0 h 3977707"/>
              <a:gd name="connsiteX18" fmla="*/ 773785 w 773785"/>
              <a:gd name="connsiteY18" fmla="*/ 129027 h 3977707"/>
              <a:gd name="connsiteX19" fmla="*/ 773784 w 773785"/>
              <a:gd name="connsiteY19" fmla="*/ 3848680 h 3977707"/>
              <a:gd name="connsiteX20" fmla="*/ 644757 w 773785"/>
              <a:gd name="connsiteY20" fmla="*/ 3977707 h 3977707"/>
              <a:gd name="connsiteX21" fmla="*/ 644758 w 773785"/>
              <a:gd name="connsiteY21" fmla="*/ 3977706 h 3977707"/>
              <a:gd name="connsiteX22" fmla="*/ 515731 w 773785"/>
              <a:gd name="connsiteY22" fmla="*/ 3848679 h 3977707"/>
              <a:gd name="connsiteX23" fmla="*/ 515731 w 773785"/>
              <a:gd name="connsiteY23" fmla="*/ 129027 h 3977707"/>
              <a:gd name="connsiteX24" fmla="*/ 515731 w 773785"/>
              <a:gd name="connsiteY24" fmla="*/ 129027 h 3977707"/>
              <a:gd name="connsiteX25" fmla="*/ 644758 w 773785"/>
              <a:gd name="connsiteY25" fmla="*/ 0 h 3977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73785" h="3977707">
                <a:moveTo>
                  <a:pt x="129027" y="0"/>
                </a:moveTo>
                <a:cubicBezTo>
                  <a:pt x="182472" y="0"/>
                  <a:pt x="228327" y="32494"/>
                  <a:pt x="247915" y="78804"/>
                </a:cubicBezTo>
                <a:lnTo>
                  <a:pt x="257866" y="128093"/>
                </a:lnTo>
                <a:lnTo>
                  <a:pt x="267817" y="78804"/>
                </a:lnTo>
                <a:cubicBezTo>
                  <a:pt x="287404" y="32494"/>
                  <a:pt x="333259" y="0"/>
                  <a:pt x="386704" y="0"/>
                </a:cubicBezTo>
                <a:cubicBezTo>
                  <a:pt x="457964" y="0"/>
                  <a:pt x="515731" y="57767"/>
                  <a:pt x="515731" y="129027"/>
                </a:cubicBezTo>
                <a:lnTo>
                  <a:pt x="515730" y="2801495"/>
                </a:lnTo>
                <a:lnTo>
                  <a:pt x="505592" y="2751276"/>
                </a:lnTo>
                <a:cubicBezTo>
                  <a:pt x="486004" y="2704966"/>
                  <a:pt x="440149" y="2672472"/>
                  <a:pt x="386704" y="2672472"/>
                </a:cubicBezTo>
                <a:cubicBezTo>
                  <a:pt x="333259" y="2672472"/>
                  <a:pt x="287404" y="2704966"/>
                  <a:pt x="267817" y="2751276"/>
                </a:cubicBezTo>
                <a:lnTo>
                  <a:pt x="258053" y="2799636"/>
                </a:lnTo>
                <a:lnTo>
                  <a:pt x="258053" y="3130438"/>
                </a:lnTo>
                <a:cubicBezTo>
                  <a:pt x="258053" y="3201698"/>
                  <a:pt x="200286" y="3259465"/>
                  <a:pt x="129026" y="3259465"/>
                </a:cubicBezTo>
                <a:lnTo>
                  <a:pt x="129027" y="3259464"/>
                </a:lnTo>
                <a:cubicBezTo>
                  <a:pt x="57767" y="3259464"/>
                  <a:pt x="0" y="3201697"/>
                  <a:pt x="0" y="3130437"/>
                </a:cubicBezTo>
                <a:lnTo>
                  <a:pt x="0" y="129027"/>
                </a:lnTo>
                <a:cubicBezTo>
                  <a:pt x="0" y="57767"/>
                  <a:pt x="57767" y="0"/>
                  <a:pt x="129027" y="0"/>
                </a:cubicBezTo>
                <a:close/>
                <a:moveTo>
                  <a:pt x="644758" y="0"/>
                </a:moveTo>
                <a:cubicBezTo>
                  <a:pt x="716018" y="0"/>
                  <a:pt x="773785" y="57767"/>
                  <a:pt x="773785" y="129027"/>
                </a:cubicBezTo>
                <a:cubicBezTo>
                  <a:pt x="773785" y="1368911"/>
                  <a:pt x="773784" y="2608796"/>
                  <a:pt x="773784" y="3848680"/>
                </a:cubicBezTo>
                <a:cubicBezTo>
                  <a:pt x="773784" y="3919940"/>
                  <a:pt x="716017" y="3977707"/>
                  <a:pt x="644757" y="3977707"/>
                </a:cubicBezTo>
                <a:lnTo>
                  <a:pt x="644758" y="3977706"/>
                </a:lnTo>
                <a:cubicBezTo>
                  <a:pt x="573498" y="3977706"/>
                  <a:pt x="515731" y="3919939"/>
                  <a:pt x="515731" y="3848679"/>
                </a:cubicBezTo>
                <a:lnTo>
                  <a:pt x="515731" y="129027"/>
                </a:lnTo>
                <a:lnTo>
                  <a:pt x="515731" y="129027"/>
                </a:lnTo>
                <a:cubicBezTo>
                  <a:pt x="515731" y="57767"/>
                  <a:pt x="573498" y="0"/>
                  <a:pt x="64475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s-ES_tradnl" sz="4799"/>
          </a:p>
        </p:txBody>
      </p:sp>
      <p:sp>
        <p:nvSpPr>
          <p:cNvPr id="17" name="Text Placeholder 20">
            <a:extLst>
              <a:ext uri="{FF2B5EF4-FFF2-40B4-BE49-F238E27FC236}">
                <a16:creationId xmlns:a16="http://schemas.microsoft.com/office/drawing/2014/main" id="{863490C8-8024-22AF-7369-F6D346F8E52C}"/>
              </a:ext>
            </a:extLst>
          </p:cNvPr>
          <p:cNvSpPr txBox="1">
            <a:spLocks/>
          </p:cNvSpPr>
          <p:nvPr/>
        </p:nvSpPr>
        <p:spPr>
          <a:xfrm>
            <a:off x="6085167" y="1629613"/>
            <a:ext cx="3940568"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1333" dirty="0">
                <a:solidFill>
                  <a:schemeClr val="tx1"/>
                </a:solidFill>
                <a:latin typeface="Century Gothic" panose="020B0502020202020204" pitchFamily="34" charset="0"/>
              </a:rPr>
              <a:t>Notificación de la plataforma</a:t>
            </a:r>
          </a:p>
        </p:txBody>
      </p:sp>
      <p:sp>
        <p:nvSpPr>
          <p:cNvPr id="18" name="Text Placeholder 23">
            <a:extLst>
              <a:ext uri="{FF2B5EF4-FFF2-40B4-BE49-F238E27FC236}">
                <a16:creationId xmlns:a16="http://schemas.microsoft.com/office/drawing/2014/main" id="{917C786B-5D52-808A-7D19-E535F882E08A}"/>
              </a:ext>
            </a:extLst>
          </p:cNvPr>
          <p:cNvSpPr txBox="1">
            <a:spLocks/>
          </p:cNvSpPr>
          <p:nvPr/>
        </p:nvSpPr>
        <p:spPr>
          <a:xfrm>
            <a:off x="6101121" y="2034579"/>
            <a:ext cx="5464610" cy="1251545"/>
          </a:xfrm>
          <a:prstGeom prst="rect">
            <a:avLst/>
          </a:prstGeom>
        </p:spPr>
        <p:txBody>
          <a:bodyPr lIns="0" tIns="0" rIns="0" bIns="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nSpc>
                <a:spcPts val="1866"/>
              </a:lnSpc>
              <a:buNone/>
            </a:pPr>
            <a:r>
              <a:rPr lang="en-US" sz="1100" dirty="0" err="1">
                <a:latin typeface="Century Gothic" panose="020B0502020202020204" pitchFamily="34" charset="0"/>
                <a:ea typeface="Lato" charset="0"/>
                <a:cs typeface="Lato" charset="0"/>
              </a:rPr>
              <a:t>Umbrales</a:t>
            </a:r>
            <a:r>
              <a:rPr lang="en-US" sz="1100" dirty="0">
                <a:latin typeface="Century Gothic" panose="020B0502020202020204" pitchFamily="34" charset="0"/>
                <a:ea typeface="Lato" charset="0"/>
                <a:cs typeface="Lato" charset="0"/>
              </a:rPr>
              <a:t>: no </a:t>
            </a:r>
            <a:r>
              <a:rPr lang="en-US" sz="1100" dirty="0" err="1">
                <a:latin typeface="Century Gothic" panose="020B0502020202020204" pitchFamily="34" charset="0"/>
                <a:ea typeface="Lato" charset="0"/>
                <a:cs typeface="Lato" charset="0"/>
              </a:rPr>
              <a:t>artículo</a:t>
            </a:r>
            <a:r>
              <a:rPr lang="en-US" sz="1100" dirty="0">
                <a:latin typeface="Century Gothic" panose="020B0502020202020204" pitchFamily="34" charset="0"/>
                <a:ea typeface="Lato" charset="0"/>
                <a:cs typeface="Lato" charset="0"/>
              </a:rPr>
              <a:t> 3.2.c) DMA</a:t>
            </a:r>
          </a:p>
          <a:p>
            <a:pPr marL="0" indent="0">
              <a:lnSpc>
                <a:spcPts val="1866"/>
              </a:lnSpc>
              <a:buNone/>
            </a:pPr>
            <a:r>
              <a:rPr lang="en-US" sz="1100" dirty="0" err="1">
                <a:latin typeface="Century Gothic" panose="020B0502020202020204" pitchFamily="34" charset="0"/>
                <a:ea typeface="Lato" charset="0"/>
                <a:cs typeface="Lato" charset="0"/>
              </a:rPr>
              <a:t>Naturaleza</a:t>
            </a:r>
            <a:r>
              <a:rPr lang="en-US" sz="1100" dirty="0">
                <a:latin typeface="Century Gothic" panose="020B0502020202020204" pitchFamily="34" charset="0"/>
                <a:ea typeface="Lato" charset="0"/>
                <a:cs typeface="Lato" charset="0"/>
              </a:rPr>
              <a:t> del servicio (¿servicio de red social en línea / servicio de plataforma de intercambio de </a:t>
            </a:r>
            <a:r>
              <a:rPr lang="en-US" sz="1100" dirty="0" err="1">
                <a:latin typeface="Century Gothic" panose="020B0502020202020204" pitchFamily="34" charset="0"/>
                <a:ea typeface="Lato" charset="0"/>
                <a:cs typeface="Lato" charset="0"/>
              </a:rPr>
              <a:t>vídeos</a:t>
            </a:r>
            <a:r>
              <a:rPr lang="en-US" sz="1100" dirty="0">
                <a:latin typeface="Century Gothic" panose="020B0502020202020204" pitchFamily="34" charset="0"/>
                <a:ea typeface="Lato" charset="0"/>
                <a:cs typeface="Lato" charset="0"/>
              </a:rPr>
              <a:t>?)</a:t>
            </a:r>
          </a:p>
          <a:p>
            <a:pPr marL="0" indent="0">
              <a:lnSpc>
                <a:spcPts val="1866"/>
              </a:lnSpc>
              <a:buNone/>
            </a:pPr>
            <a:r>
              <a:rPr lang="en-US" sz="1100" dirty="0" err="1">
                <a:latin typeface="Century Gothic" panose="020B0502020202020204" pitchFamily="34" charset="0"/>
                <a:ea typeface="Lato" charset="0"/>
                <a:cs typeface="Lato" charset="0"/>
              </a:rPr>
              <a:t>Argumentos</a:t>
            </a:r>
            <a:r>
              <a:rPr lang="en-US" sz="1100" dirty="0">
                <a:latin typeface="Century Gothic" panose="020B0502020202020204" pitchFamily="34" charset="0"/>
                <a:ea typeface="Lato" charset="0"/>
                <a:cs typeface="Lato" charset="0"/>
              </a:rPr>
              <a:t> </a:t>
            </a:r>
            <a:r>
              <a:rPr lang="en-US" sz="1100" dirty="0" err="1">
                <a:latin typeface="Century Gothic" panose="020B0502020202020204" pitchFamily="34" charset="0"/>
                <a:ea typeface="Lato" charset="0"/>
                <a:cs typeface="Lato" charset="0"/>
              </a:rPr>
              <a:t>artículo</a:t>
            </a:r>
            <a:r>
              <a:rPr lang="en-US" sz="1100" dirty="0">
                <a:latin typeface="Century Gothic" panose="020B0502020202020204" pitchFamily="34" charset="0"/>
                <a:ea typeface="Lato" charset="0"/>
                <a:cs typeface="Lato" charset="0"/>
              </a:rPr>
              <a:t> 3.5 DMA</a:t>
            </a:r>
          </a:p>
          <a:p>
            <a:pPr marL="0" indent="0">
              <a:lnSpc>
                <a:spcPts val="1866"/>
              </a:lnSpc>
              <a:buNone/>
            </a:pPr>
            <a:r>
              <a:rPr lang="en-US" sz="1100" dirty="0">
                <a:solidFill>
                  <a:schemeClr val="tx1">
                    <a:lumMod val="50000"/>
                    <a:lumOff val="50000"/>
                  </a:schemeClr>
                </a:solidFill>
                <a:latin typeface="Century Gothic" panose="020B0502020202020204" pitchFamily="34" charset="0"/>
                <a:ea typeface="Lato" charset="0"/>
                <a:cs typeface="Lato" charset="0"/>
              </a:rPr>
              <a:t> </a:t>
            </a:r>
          </a:p>
        </p:txBody>
      </p:sp>
      <p:sp>
        <p:nvSpPr>
          <p:cNvPr id="19" name="Rectángulo redondeado 18">
            <a:extLst>
              <a:ext uri="{FF2B5EF4-FFF2-40B4-BE49-F238E27FC236}">
                <a16:creationId xmlns:a16="http://schemas.microsoft.com/office/drawing/2014/main" id="{66DF9E18-138A-3CB2-DFB3-DB1BADC702A3}"/>
              </a:ext>
            </a:extLst>
          </p:cNvPr>
          <p:cNvSpPr/>
          <p:nvPr/>
        </p:nvSpPr>
        <p:spPr>
          <a:xfrm>
            <a:off x="5887703" y="1749547"/>
            <a:ext cx="131819" cy="1486766"/>
          </a:xfrm>
          <a:prstGeom prst="roundRect">
            <a:avLst>
              <a:gd name="adj" fmla="val 5000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4799">
              <a:latin typeface="Century Gothic" panose="020B0502020202020204" pitchFamily="34" charset="0"/>
            </a:endParaRPr>
          </a:p>
        </p:txBody>
      </p:sp>
      <p:sp>
        <p:nvSpPr>
          <p:cNvPr id="26" name="Text Placeholder 20">
            <a:extLst>
              <a:ext uri="{FF2B5EF4-FFF2-40B4-BE49-F238E27FC236}">
                <a16:creationId xmlns:a16="http://schemas.microsoft.com/office/drawing/2014/main" id="{187452B7-580A-B90F-D02A-152B9ECA5110}"/>
              </a:ext>
            </a:extLst>
          </p:cNvPr>
          <p:cNvSpPr txBox="1">
            <a:spLocks/>
          </p:cNvSpPr>
          <p:nvPr/>
        </p:nvSpPr>
        <p:spPr>
          <a:xfrm>
            <a:off x="6093909" y="3608419"/>
            <a:ext cx="3940568"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1333" dirty="0" err="1">
                <a:solidFill>
                  <a:schemeClr val="tx1"/>
                </a:solidFill>
                <a:latin typeface="Century Gothic" panose="020B0502020202020204" pitchFamily="34" charset="0"/>
              </a:rPr>
              <a:t>Conclusiones</a:t>
            </a:r>
            <a:r>
              <a:rPr lang="en-US" sz="1333" dirty="0">
                <a:solidFill>
                  <a:schemeClr val="tx1"/>
                </a:solidFill>
                <a:latin typeface="Century Gothic" panose="020B0502020202020204" pitchFamily="34" charset="0"/>
              </a:rPr>
              <a:t> de la </a:t>
            </a:r>
            <a:r>
              <a:rPr lang="en-US" sz="1333" dirty="0" err="1">
                <a:solidFill>
                  <a:schemeClr val="tx1"/>
                </a:solidFill>
                <a:latin typeface="Century Gothic" panose="020B0502020202020204" pitchFamily="34" charset="0"/>
              </a:rPr>
              <a:t>Comisión</a:t>
            </a:r>
            <a:endParaRPr lang="en-US" sz="1333" dirty="0">
              <a:solidFill>
                <a:schemeClr val="tx1"/>
              </a:solidFill>
              <a:latin typeface="Century Gothic" panose="020B0502020202020204" pitchFamily="34" charset="0"/>
            </a:endParaRPr>
          </a:p>
        </p:txBody>
      </p:sp>
      <p:sp>
        <p:nvSpPr>
          <p:cNvPr id="27" name="Text Placeholder 23">
            <a:extLst>
              <a:ext uri="{FF2B5EF4-FFF2-40B4-BE49-F238E27FC236}">
                <a16:creationId xmlns:a16="http://schemas.microsoft.com/office/drawing/2014/main" id="{D72B6B5D-28B4-3AFE-689B-09EFE8E906A0}"/>
              </a:ext>
            </a:extLst>
          </p:cNvPr>
          <p:cNvSpPr txBox="1">
            <a:spLocks/>
          </p:cNvSpPr>
          <p:nvPr/>
        </p:nvSpPr>
        <p:spPr>
          <a:xfrm>
            <a:off x="6101121" y="4023880"/>
            <a:ext cx="3940568" cy="860846"/>
          </a:xfrm>
          <a:prstGeom prst="rect">
            <a:avLst/>
          </a:prstGeom>
        </p:spPr>
        <p:txBody>
          <a:bodyPr lIns="0" tIns="0" rIns="0" bIns="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nSpc>
                <a:spcPts val="1866"/>
              </a:lnSpc>
              <a:buNone/>
            </a:pPr>
            <a:r>
              <a:rPr lang="en-US" sz="1200" dirty="0" err="1">
                <a:latin typeface="Century Gothic" panose="020B0502020202020204" pitchFamily="34" charset="0"/>
                <a:ea typeface="Lato" charset="0"/>
                <a:cs typeface="Lato" charset="0"/>
              </a:rPr>
              <a:t>Elemento</a:t>
            </a:r>
            <a:r>
              <a:rPr lang="en-US" sz="1200" dirty="0">
                <a:latin typeface="Century Gothic" panose="020B0502020202020204" pitchFamily="34" charset="0"/>
                <a:ea typeface="Lato" charset="0"/>
                <a:cs typeface="Lato" charset="0"/>
              </a:rPr>
              <a:t> clave: </a:t>
            </a:r>
            <a:r>
              <a:rPr lang="en-US" sz="1200" dirty="0" err="1">
                <a:latin typeface="Century Gothic" panose="020B0502020202020204" pitchFamily="34" charset="0"/>
                <a:ea typeface="Lato" charset="0"/>
                <a:cs typeface="Lato" charset="0"/>
              </a:rPr>
              <a:t>interacción</a:t>
            </a:r>
            <a:r>
              <a:rPr lang="en-US" sz="1200" dirty="0">
                <a:latin typeface="Century Gothic" panose="020B0502020202020204" pitchFamily="34" charset="0"/>
                <a:ea typeface="Lato" charset="0"/>
                <a:cs typeface="Lato" charset="0"/>
              </a:rPr>
              <a:t> con el servicio</a:t>
            </a:r>
          </a:p>
          <a:p>
            <a:pPr marL="0" indent="0">
              <a:lnSpc>
                <a:spcPts val="1866"/>
              </a:lnSpc>
              <a:buNone/>
            </a:pPr>
            <a:r>
              <a:rPr lang="en-US" sz="1200" dirty="0">
                <a:latin typeface="Century Gothic" panose="020B0502020202020204" pitchFamily="34" charset="0"/>
                <a:ea typeface="Lato" charset="0"/>
                <a:cs typeface="Lato" charset="0"/>
              </a:rPr>
              <a:t>Servicio de red social en línea</a:t>
            </a:r>
          </a:p>
          <a:p>
            <a:pPr marL="0" indent="0">
              <a:lnSpc>
                <a:spcPts val="1866"/>
              </a:lnSpc>
              <a:buNone/>
            </a:pPr>
            <a:r>
              <a:rPr lang="en-US" sz="1200" dirty="0">
                <a:latin typeface="Century Gothic" panose="020B0502020202020204" pitchFamily="34" charset="0"/>
                <a:ea typeface="Lato" charset="0"/>
                <a:cs typeface="Lato" charset="0"/>
              </a:rPr>
              <a:t>No </a:t>
            </a:r>
            <a:r>
              <a:rPr lang="en-US" sz="1200" dirty="0" err="1">
                <a:latin typeface="Century Gothic" panose="020B0502020202020204" pitchFamily="34" charset="0"/>
                <a:ea typeface="Lato" charset="0"/>
                <a:cs typeface="Lato" charset="0"/>
              </a:rPr>
              <a:t>suficientemente</a:t>
            </a:r>
            <a:r>
              <a:rPr lang="en-US" sz="1200" dirty="0">
                <a:latin typeface="Century Gothic" panose="020B0502020202020204" pitchFamily="34" charset="0"/>
                <a:ea typeface="Lato" charset="0"/>
                <a:cs typeface="Lato" charset="0"/>
              </a:rPr>
              <a:t> </a:t>
            </a:r>
            <a:r>
              <a:rPr lang="en-US" sz="1200" dirty="0" err="1">
                <a:latin typeface="Century Gothic" panose="020B0502020202020204" pitchFamily="34" charset="0"/>
                <a:ea typeface="Lato" charset="0"/>
                <a:cs typeface="Lato" charset="0"/>
              </a:rPr>
              <a:t>fundamentados</a:t>
            </a:r>
            <a:endParaRPr lang="en-US" sz="1200" dirty="0">
              <a:latin typeface="Century Gothic" panose="020B0502020202020204" pitchFamily="34" charset="0"/>
              <a:ea typeface="Lato" charset="0"/>
              <a:cs typeface="Lato" charset="0"/>
            </a:endParaRPr>
          </a:p>
        </p:txBody>
      </p:sp>
      <p:sp>
        <p:nvSpPr>
          <p:cNvPr id="28" name="Rectángulo redondeado 27">
            <a:extLst>
              <a:ext uri="{FF2B5EF4-FFF2-40B4-BE49-F238E27FC236}">
                <a16:creationId xmlns:a16="http://schemas.microsoft.com/office/drawing/2014/main" id="{95CAB773-F7E0-8142-63EA-0E51DB8CF977}"/>
              </a:ext>
            </a:extLst>
          </p:cNvPr>
          <p:cNvSpPr/>
          <p:nvPr/>
        </p:nvSpPr>
        <p:spPr>
          <a:xfrm>
            <a:off x="5887704" y="3705609"/>
            <a:ext cx="131819" cy="1486766"/>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4799">
              <a:latin typeface="Century Gothic" panose="020B0502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13688" y="4794214"/>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ByteDance (TikTok)</a:t>
            </a:r>
          </a:p>
        </p:txBody>
      </p:sp>
      <p:sp>
        <p:nvSpPr>
          <p:cNvPr id="14" name="Marcador de número de diapositiva 8">
            <a:extLst>
              <a:ext uri="{FF2B5EF4-FFF2-40B4-BE49-F238E27FC236}">
                <a16:creationId xmlns:a16="http://schemas.microsoft.com/office/drawing/2014/main" id="{784DA999-38A2-D864-FC30-FCF9D8A57836}"/>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4</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2439198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400" b="0" dirty="0">
                <a:solidFill>
                  <a:srgbClr val="12463A"/>
                </a:solidFill>
                <a:latin typeface="Avenir Next" panose="020B0503020202020204" pitchFamily="34" charset="0"/>
              </a:rPr>
              <a:t>DECISIONES DE DESIGNACIÓN</a:t>
            </a:r>
            <a:endParaRPr lang="es-ES" sz="3600" b="0" dirty="0">
              <a:solidFill>
                <a:srgbClr val="12463A"/>
              </a:solidFill>
              <a:latin typeface="Avenir Next" panose="020B0503020202020204" pitchFamily="34" charset="0"/>
            </a:endParaRP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13" name="Forma libre 12">
            <a:extLst>
              <a:ext uri="{FF2B5EF4-FFF2-40B4-BE49-F238E27FC236}">
                <a16:creationId xmlns:a16="http://schemas.microsoft.com/office/drawing/2014/main" id="{877C177A-87CB-C737-53DF-BB0D41A5B867}"/>
              </a:ext>
            </a:extLst>
          </p:cNvPr>
          <p:cNvSpPr/>
          <p:nvPr/>
        </p:nvSpPr>
        <p:spPr>
          <a:xfrm>
            <a:off x="4267360" y="1764268"/>
            <a:ext cx="1404063" cy="3428107"/>
          </a:xfrm>
          <a:custGeom>
            <a:avLst/>
            <a:gdLst>
              <a:gd name="connsiteX0" fmla="*/ 0 w 4208106"/>
              <a:gd name="connsiteY0" fmla="*/ 0 h 5143500"/>
              <a:gd name="connsiteX1" fmla="*/ 3197336 w 4208106"/>
              <a:gd name="connsiteY1" fmla="*/ 0 h 5143500"/>
              <a:gd name="connsiteX2" fmla="*/ 3197336 w 4208106"/>
              <a:gd name="connsiteY2" fmla="*/ 1491236 h 5143500"/>
              <a:gd name="connsiteX3" fmla="*/ 3326363 w 4208106"/>
              <a:gd name="connsiteY3" fmla="*/ 1620263 h 5143500"/>
              <a:gd name="connsiteX4" fmla="*/ 3326362 w 4208106"/>
              <a:gd name="connsiteY4" fmla="*/ 1620264 h 5143500"/>
              <a:gd name="connsiteX5" fmla="*/ 3455389 w 4208106"/>
              <a:gd name="connsiteY5" fmla="*/ 1491237 h 5143500"/>
              <a:gd name="connsiteX6" fmla="*/ 3455389 w 4208106"/>
              <a:gd name="connsiteY6" fmla="*/ 1402319 h 5143500"/>
              <a:gd name="connsiteX7" fmla="*/ 3458987 w 4208106"/>
              <a:gd name="connsiteY7" fmla="*/ 1384500 h 5143500"/>
              <a:gd name="connsiteX8" fmla="*/ 3577874 w 4208106"/>
              <a:gd name="connsiteY8" fmla="*/ 1305696 h 5143500"/>
              <a:gd name="connsiteX9" fmla="*/ 3696762 w 4208106"/>
              <a:gd name="connsiteY9" fmla="*/ 1384500 h 5143500"/>
              <a:gd name="connsiteX10" fmla="*/ 3701721 w 4208106"/>
              <a:gd name="connsiteY10" fmla="*/ 1409065 h 5143500"/>
              <a:gd name="connsiteX11" fmla="*/ 3701721 w 4208106"/>
              <a:gd name="connsiteY11" fmla="*/ 2147429 h 5143500"/>
              <a:gd name="connsiteX12" fmla="*/ 3830748 w 4208106"/>
              <a:gd name="connsiteY12" fmla="*/ 2276456 h 5143500"/>
              <a:gd name="connsiteX13" fmla="*/ 3830747 w 4208106"/>
              <a:gd name="connsiteY13" fmla="*/ 2276457 h 5143500"/>
              <a:gd name="connsiteX14" fmla="*/ 3959774 w 4208106"/>
              <a:gd name="connsiteY14" fmla="*/ 2147430 h 5143500"/>
              <a:gd name="connsiteX15" fmla="*/ 3959774 w 4208106"/>
              <a:gd name="connsiteY15" fmla="*/ 2058512 h 5143500"/>
              <a:gd name="connsiteX16" fmla="*/ 3963372 w 4208106"/>
              <a:gd name="connsiteY16" fmla="*/ 2040693 h 5143500"/>
              <a:gd name="connsiteX17" fmla="*/ 4082259 w 4208106"/>
              <a:gd name="connsiteY17" fmla="*/ 1961889 h 5143500"/>
              <a:gd name="connsiteX18" fmla="*/ 4201147 w 4208106"/>
              <a:gd name="connsiteY18" fmla="*/ 2040693 h 5143500"/>
              <a:gd name="connsiteX19" fmla="*/ 4208106 w 4208106"/>
              <a:gd name="connsiteY19" fmla="*/ 2075165 h 5143500"/>
              <a:gd name="connsiteX20" fmla="*/ 4208106 w 4208106"/>
              <a:gd name="connsiteY20" fmla="*/ 5143500 h 5143500"/>
              <a:gd name="connsiteX21" fmla="*/ 0 w 4208106"/>
              <a:gd name="connsiteY2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208106" h="5143500">
                <a:moveTo>
                  <a:pt x="0" y="0"/>
                </a:moveTo>
                <a:lnTo>
                  <a:pt x="3197336" y="0"/>
                </a:lnTo>
                <a:lnTo>
                  <a:pt x="3197336" y="1491236"/>
                </a:lnTo>
                <a:cubicBezTo>
                  <a:pt x="3197336" y="1562496"/>
                  <a:pt x="3255103" y="1620263"/>
                  <a:pt x="3326363" y="1620263"/>
                </a:cubicBezTo>
                <a:lnTo>
                  <a:pt x="3326362" y="1620264"/>
                </a:lnTo>
                <a:cubicBezTo>
                  <a:pt x="3397622" y="1620264"/>
                  <a:pt x="3455389" y="1562497"/>
                  <a:pt x="3455389" y="1491237"/>
                </a:cubicBezTo>
                <a:lnTo>
                  <a:pt x="3455389" y="1402319"/>
                </a:lnTo>
                <a:lnTo>
                  <a:pt x="3458987" y="1384500"/>
                </a:lnTo>
                <a:cubicBezTo>
                  <a:pt x="3478574" y="1338190"/>
                  <a:pt x="3524429" y="1305696"/>
                  <a:pt x="3577874" y="1305696"/>
                </a:cubicBezTo>
                <a:cubicBezTo>
                  <a:pt x="3631319" y="1305696"/>
                  <a:pt x="3677174" y="1338190"/>
                  <a:pt x="3696762" y="1384500"/>
                </a:cubicBezTo>
                <a:lnTo>
                  <a:pt x="3701721" y="1409065"/>
                </a:lnTo>
                <a:lnTo>
                  <a:pt x="3701721" y="2147429"/>
                </a:lnTo>
                <a:cubicBezTo>
                  <a:pt x="3701721" y="2218689"/>
                  <a:pt x="3759488" y="2276456"/>
                  <a:pt x="3830748" y="2276456"/>
                </a:cubicBezTo>
                <a:lnTo>
                  <a:pt x="3830747" y="2276457"/>
                </a:lnTo>
                <a:cubicBezTo>
                  <a:pt x="3902007" y="2276457"/>
                  <a:pt x="3959774" y="2218690"/>
                  <a:pt x="3959774" y="2147430"/>
                </a:cubicBezTo>
                <a:lnTo>
                  <a:pt x="3959774" y="2058512"/>
                </a:lnTo>
                <a:lnTo>
                  <a:pt x="3963372" y="2040693"/>
                </a:lnTo>
                <a:cubicBezTo>
                  <a:pt x="3982959" y="1994383"/>
                  <a:pt x="4028814" y="1961889"/>
                  <a:pt x="4082259" y="1961889"/>
                </a:cubicBezTo>
                <a:cubicBezTo>
                  <a:pt x="4135704" y="1961889"/>
                  <a:pt x="4181559" y="1994383"/>
                  <a:pt x="4201147" y="2040693"/>
                </a:cubicBezTo>
                <a:lnTo>
                  <a:pt x="4208106" y="2075165"/>
                </a:lnTo>
                <a:lnTo>
                  <a:pt x="4208106" y="5143500"/>
                </a:lnTo>
                <a:lnTo>
                  <a:pt x="0" y="5143500"/>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4799"/>
          </a:p>
        </p:txBody>
      </p:sp>
      <p:sp>
        <p:nvSpPr>
          <p:cNvPr id="15" name="Forma libre 14">
            <a:extLst>
              <a:ext uri="{FF2B5EF4-FFF2-40B4-BE49-F238E27FC236}">
                <a16:creationId xmlns:a16="http://schemas.microsoft.com/office/drawing/2014/main" id="{90959DF2-8319-C8C7-CC9D-81E43E0CE16B}"/>
              </a:ext>
            </a:extLst>
          </p:cNvPr>
          <p:cNvSpPr/>
          <p:nvPr/>
        </p:nvSpPr>
        <p:spPr>
          <a:xfrm>
            <a:off x="4712481" y="1467783"/>
            <a:ext cx="639295" cy="3081901"/>
          </a:xfrm>
          <a:custGeom>
            <a:avLst/>
            <a:gdLst>
              <a:gd name="connsiteX0" fmla="*/ 129027 w 773785"/>
              <a:gd name="connsiteY0" fmla="*/ 0 h 3977707"/>
              <a:gd name="connsiteX1" fmla="*/ 247915 w 773785"/>
              <a:gd name="connsiteY1" fmla="*/ 78804 h 3977707"/>
              <a:gd name="connsiteX2" fmla="*/ 257866 w 773785"/>
              <a:gd name="connsiteY2" fmla="*/ 128093 h 3977707"/>
              <a:gd name="connsiteX3" fmla="*/ 267817 w 773785"/>
              <a:gd name="connsiteY3" fmla="*/ 78804 h 3977707"/>
              <a:gd name="connsiteX4" fmla="*/ 386704 w 773785"/>
              <a:gd name="connsiteY4" fmla="*/ 0 h 3977707"/>
              <a:gd name="connsiteX5" fmla="*/ 515731 w 773785"/>
              <a:gd name="connsiteY5" fmla="*/ 129027 h 3977707"/>
              <a:gd name="connsiteX6" fmla="*/ 515730 w 773785"/>
              <a:gd name="connsiteY6" fmla="*/ 2801495 h 3977707"/>
              <a:gd name="connsiteX7" fmla="*/ 505592 w 773785"/>
              <a:gd name="connsiteY7" fmla="*/ 2751276 h 3977707"/>
              <a:gd name="connsiteX8" fmla="*/ 386704 w 773785"/>
              <a:gd name="connsiteY8" fmla="*/ 2672472 h 3977707"/>
              <a:gd name="connsiteX9" fmla="*/ 267817 w 773785"/>
              <a:gd name="connsiteY9" fmla="*/ 2751276 h 3977707"/>
              <a:gd name="connsiteX10" fmla="*/ 258053 w 773785"/>
              <a:gd name="connsiteY10" fmla="*/ 2799636 h 3977707"/>
              <a:gd name="connsiteX11" fmla="*/ 258053 w 773785"/>
              <a:gd name="connsiteY11" fmla="*/ 3130438 h 3977707"/>
              <a:gd name="connsiteX12" fmla="*/ 129026 w 773785"/>
              <a:gd name="connsiteY12" fmla="*/ 3259465 h 3977707"/>
              <a:gd name="connsiteX13" fmla="*/ 129027 w 773785"/>
              <a:gd name="connsiteY13" fmla="*/ 3259464 h 3977707"/>
              <a:gd name="connsiteX14" fmla="*/ 0 w 773785"/>
              <a:gd name="connsiteY14" fmla="*/ 3130437 h 3977707"/>
              <a:gd name="connsiteX15" fmla="*/ 0 w 773785"/>
              <a:gd name="connsiteY15" fmla="*/ 129027 h 3977707"/>
              <a:gd name="connsiteX16" fmla="*/ 129027 w 773785"/>
              <a:gd name="connsiteY16" fmla="*/ 0 h 3977707"/>
              <a:gd name="connsiteX17" fmla="*/ 644758 w 773785"/>
              <a:gd name="connsiteY17" fmla="*/ 0 h 3977707"/>
              <a:gd name="connsiteX18" fmla="*/ 773785 w 773785"/>
              <a:gd name="connsiteY18" fmla="*/ 129027 h 3977707"/>
              <a:gd name="connsiteX19" fmla="*/ 773784 w 773785"/>
              <a:gd name="connsiteY19" fmla="*/ 3848680 h 3977707"/>
              <a:gd name="connsiteX20" fmla="*/ 644757 w 773785"/>
              <a:gd name="connsiteY20" fmla="*/ 3977707 h 3977707"/>
              <a:gd name="connsiteX21" fmla="*/ 644758 w 773785"/>
              <a:gd name="connsiteY21" fmla="*/ 3977706 h 3977707"/>
              <a:gd name="connsiteX22" fmla="*/ 515731 w 773785"/>
              <a:gd name="connsiteY22" fmla="*/ 3848679 h 3977707"/>
              <a:gd name="connsiteX23" fmla="*/ 515731 w 773785"/>
              <a:gd name="connsiteY23" fmla="*/ 129027 h 3977707"/>
              <a:gd name="connsiteX24" fmla="*/ 515731 w 773785"/>
              <a:gd name="connsiteY24" fmla="*/ 129027 h 3977707"/>
              <a:gd name="connsiteX25" fmla="*/ 644758 w 773785"/>
              <a:gd name="connsiteY25" fmla="*/ 0 h 3977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73785" h="3977707">
                <a:moveTo>
                  <a:pt x="129027" y="0"/>
                </a:moveTo>
                <a:cubicBezTo>
                  <a:pt x="182472" y="0"/>
                  <a:pt x="228327" y="32494"/>
                  <a:pt x="247915" y="78804"/>
                </a:cubicBezTo>
                <a:lnTo>
                  <a:pt x="257866" y="128093"/>
                </a:lnTo>
                <a:lnTo>
                  <a:pt x="267817" y="78804"/>
                </a:lnTo>
                <a:cubicBezTo>
                  <a:pt x="287404" y="32494"/>
                  <a:pt x="333259" y="0"/>
                  <a:pt x="386704" y="0"/>
                </a:cubicBezTo>
                <a:cubicBezTo>
                  <a:pt x="457964" y="0"/>
                  <a:pt x="515731" y="57767"/>
                  <a:pt x="515731" y="129027"/>
                </a:cubicBezTo>
                <a:lnTo>
                  <a:pt x="515730" y="2801495"/>
                </a:lnTo>
                <a:lnTo>
                  <a:pt x="505592" y="2751276"/>
                </a:lnTo>
                <a:cubicBezTo>
                  <a:pt x="486004" y="2704966"/>
                  <a:pt x="440149" y="2672472"/>
                  <a:pt x="386704" y="2672472"/>
                </a:cubicBezTo>
                <a:cubicBezTo>
                  <a:pt x="333259" y="2672472"/>
                  <a:pt x="287404" y="2704966"/>
                  <a:pt x="267817" y="2751276"/>
                </a:cubicBezTo>
                <a:lnTo>
                  <a:pt x="258053" y="2799636"/>
                </a:lnTo>
                <a:lnTo>
                  <a:pt x="258053" y="3130438"/>
                </a:lnTo>
                <a:cubicBezTo>
                  <a:pt x="258053" y="3201698"/>
                  <a:pt x="200286" y="3259465"/>
                  <a:pt x="129026" y="3259465"/>
                </a:cubicBezTo>
                <a:lnTo>
                  <a:pt x="129027" y="3259464"/>
                </a:lnTo>
                <a:cubicBezTo>
                  <a:pt x="57767" y="3259464"/>
                  <a:pt x="0" y="3201697"/>
                  <a:pt x="0" y="3130437"/>
                </a:cubicBezTo>
                <a:lnTo>
                  <a:pt x="0" y="129027"/>
                </a:lnTo>
                <a:cubicBezTo>
                  <a:pt x="0" y="57767"/>
                  <a:pt x="57767" y="0"/>
                  <a:pt x="129027" y="0"/>
                </a:cubicBezTo>
                <a:close/>
                <a:moveTo>
                  <a:pt x="644758" y="0"/>
                </a:moveTo>
                <a:cubicBezTo>
                  <a:pt x="716018" y="0"/>
                  <a:pt x="773785" y="57767"/>
                  <a:pt x="773785" y="129027"/>
                </a:cubicBezTo>
                <a:cubicBezTo>
                  <a:pt x="773785" y="1368911"/>
                  <a:pt x="773784" y="2608796"/>
                  <a:pt x="773784" y="3848680"/>
                </a:cubicBezTo>
                <a:cubicBezTo>
                  <a:pt x="773784" y="3919940"/>
                  <a:pt x="716017" y="3977707"/>
                  <a:pt x="644757" y="3977707"/>
                </a:cubicBezTo>
                <a:lnTo>
                  <a:pt x="644758" y="3977706"/>
                </a:lnTo>
                <a:cubicBezTo>
                  <a:pt x="573498" y="3977706"/>
                  <a:pt x="515731" y="3919939"/>
                  <a:pt x="515731" y="3848679"/>
                </a:cubicBezTo>
                <a:lnTo>
                  <a:pt x="515731" y="129027"/>
                </a:lnTo>
                <a:lnTo>
                  <a:pt x="515731" y="129027"/>
                </a:lnTo>
                <a:cubicBezTo>
                  <a:pt x="515731" y="57767"/>
                  <a:pt x="573498" y="0"/>
                  <a:pt x="64475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s-ES_tradnl" sz="4799"/>
          </a:p>
        </p:txBody>
      </p:sp>
      <p:sp>
        <p:nvSpPr>
          <p:cNvPr id="17" name="Text Placeholder 20">
            <a:extLst>
              <a:ext uri="{FF2B5EF4-FFF2-40B4-BE49-F238E27FC236}">
                <a16:creationId xmlns:a16="http://schemas.microsoft.com/office/drawing/2014/main" id="{863490C8-8024-22AF-7369-F6D346F8E52C}"/>
              </a:ext>
            </a:extLst>
          </p:cNvPr>
          <p:cNvSpPr txBox="1">
            <a:spLocks/>
          </p:cNvSpPr>
          <p:nvPr/>
        </p:nvSpPr>
        <p:spPr>
          <a:xfrm>
            <a:off x="6085167" y="1629613"/>
            <a:ext cx="3940568"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1333" dirty="0">
                <a:solidFill>
                  <a:schemeClr val="tx1"/>
                </a:solidFill>
                <a:latin typeface="Century Gothic" panose="020B0502020202020204" pitchFamily="34" charset="0"/>
              </a:rPr>
              <a:t>Notificación de la plataforma</a:t>
            </a:r>
          </a:p>
        </p:txBody>
      </p:sp>
      <p:sp>
        <p:nvSpPr>
          <p:cNvPr id="18" name="Text Placeholder 23">
            <a:extLst>
              <a:ext uri="{FF2B5EF4-FFF2-40B4-BE49-F238E27FC236}">
                <a16:creationId xmlns:a16="http://schemas.microsoft.com/office/drawing/2014/main" id="{917C786B-5D52-808A-7D19-E535F882E08A}"/>
              </a:ext>
            </a:extLst>
          </p:cNvPr>
          <p:cNvSpPr txBox="1">
            <a:spLocks/>
          </p:cNvSpPr>
          <p:nvPr/>
        </p:nvSpPr>
        <p:spPr>
          <a:xfrm>
            <a:off x="6101121" y="2034579"/>
            <a:ext cx="5464610" cy="1251545"/>
          </a:xfrm>
          <a:prstGeom prst="rect">
            <a:avLst/>
          </a:prstGeom>
        </p:spPr>
        <p:txBody>
          <a:bodyPr lIns="0" tIns="0" rIns="0" bIns="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nSpc>
                <a:spcPts val="1866"/>
              </a:lnSpc>
              <a:buNone/>
            </a:pPr>
            <a:r>
              <a:rPr lang="en-US" sz="1100" dirty="0">
                <a:latin typeface="Century Gothic" panose="020B0502020202020204" pitchFamily="34" charset="0"/>
                <a:ea typeface="Lato" charset="0"/>
                <a:cs typeface="Lato" charset="0"/>
              </a:rPr>
              <a:t>Facebook e Instagram </a:t>
            </a:r>
            <a:r>
              <a:rPr lang="en-US" sz="1100" dirty="0" err="1">
                <a:latin typeface="Century Gothic" panose="020B0502020202020204" pitchFamily="34" charset="0"/>
                <a:ea typeface="Lato" charset="0"/>
                <a:cs typeface="Lato" charset="0"/>
              </a:rPr>
              <a:t>constituyen</a:t>
            </a:r>
            <a:r>
              <a:rPr lang="en-US" sz="1100" dirty="0">
                <a:latin typeface="Century Gothic" panose="020B0502020202020204" pitchFamily="34" charset="0"/>
                <a:ea typeface="Lato" charset="0"/>
                <a:cs typeface="Lato" charset="0"/>
              </a:rPr>
              <a:t> un </a:t>
            </a:r>
            <a:r>
              <a:rPr lang="en-US" sz="1100" dirty="0" err="1">
                <a:latin typeface="Century Gothic" panose="020B0502020202020204" pitchFamily="34" charset="0"/>
                <a:ea typeface="Lato" charset="0"/>
                <a:cs typeface="Lato" charset="0"/>
              </a:rPr>
              <a:t>único</a:t>
            </a:r>
            <a:r>
              <a:rPr lang="en-US" sz="1100" dirty="0">
                <a:latin typeface="Century Gothic" panose="020B0502020202020204" pitchFamily="34" charset="0"/>
                <a:ea typeface="Lato" charset="0"/>
                <a:cs typeface="Lato" charset="0"/>
              </a:rPr>
              <a:t> de redes </a:t>
            </a:r>
            <a:r>
              <a:rPr lang="en-US" sz="1100" dirty="0" err="1">
                <a:latin typeface="Century Gothic" panose="020B0502020202020204" pitchFamily="34" charset="0"/>
                <a:ea typeface="Lato" charset="0"/>
                <a:cs typeface="Lato" charset="0"/>
              </a:rPr>
              <a:t>sociales</a:t>
            </a:r>
            <a:r>
              <a:rPr lang="en-US" sz="1100" dirty="0">
                <a:latin typeface="Century Gothic" panose="020B0502020202020204" pitchFamily="34" charset="0"/>
                <a:ea typeface="Lato" charset="0"/>
                <a:cs typeface="Lato" charset="0"/>
              </a:rPr>
              <a:t> en línea </a:t>
            </a:r>
          </a:p>
          <a:p>
            <a:pPr marL="0" indent="0">
              <a:lnSpc>
                <a:spcPts val="1866"/>
              </a:lnSpc>
              <a:buNone/>
            </a:pPr>
            <a:r>
              <a:rPr lang="en-US" sz="1100" dirty="0" err="1">
                <a:latin typeface="Century Gothic" panose="020B0502020202020204" pitchFamily="34" charset="0"/>
                <a:ea typeface="Lato" charset="0"/>
                <a:cs typeface="Lato" charset="0"/>
              </a:rPr>
              <a:t>Comprende</a:t>
            </a:r>
            <a:r>
              <a:rPr lang="en-US" sz="1100" dirty="0">
                <a:latin typeface="Century Gothic" panose="020B0502020202020204" pitchFamily="34" charset="0"/>
                <a:ea typeface="Lato" charset="0"/>
                <a:cs typeface="Lato" charset="0"/>
              </a:rPr>
              <a:t> </a:t>
            </a:r>
            <a:r>
              <a:rPr lang="en-US" sz="1100" dirty="0" err="1">
                <a:latin typeface="Century Gothic" panose="020B0502020202020204" pitchFamily="34" charset="0"/>
                <a:ea typeface="Lato" charset="0"/>
                <a:cs typeface="Lato" charset="0"/>
              </a:rPr>
              <a:t>todas</a:t>
            </a:r>
            <a:r>
              <a:rPr lang="en-US" sz="1100" dirty="0">
                <a:latin typeface="Century Gothic" panose="020B0502020202020204" pitchFamily="34" charset="0"/>
                <a:ea typeface="Lato" charset="0"/>
                <a:cs typeface="Lato" charset="0"/>
              </a:rPr>
              <a:t> las </a:t>
            </a:r>
            <a:r>
              <a:rPr lang="en-US" sz="1100" dirty="0" err="1">
                <a:latin typeface="Century Gothic" panose="020B0502020202020204" pitchFamily="34" charset="0"/>
                <a:ea typeface="Lato" charset="0"/>
                <a:cs typeface="Lato" charset="0"/>
              </a:rPr>
              <a:t>características</a:t>
            </a:r>
            <a:r>
              <a:rPr lang="en-US" sz="1100" dirty="0">
                <a:latin typeface="Century Gothic" panose="020B0502020202020204" pitchFamily="34" charset="0"/>
                <a:ea typeface="Lato" charset="0"/>
                <a:cs typeface="Lato" charset="0"/>
              </a:rPr>
              <a:t> de Facebook e Instagram, </a:t>
            </a:r>
            <a:r>
              <a:rPr lang="en-US" sz="1100" dirty="0" err="1">
                <a:latin typeface="Century Gothic" panose="020B0502020202020204" pitchFamily="34" charset="0"/>
                <a:ea typeface="Lato" charset="0"/>
                <a:cs typeface="Lato" charset="0"/>
              </a:rPr>
              <a:t>así</a:t>
            </a:r>
            <a:r>
              <a:rPr lang="en-US" sz="1100" dirty="0">
                <a:latin typeface="Century Gothic" panose="020B0502020202020204" pitchFamily="34" charset="0"/>
                <a:ea typeface="Lato" charset="0"/>
                <a:cs typeface="Lato" charset="0"/>
              </a:rPr>
              <a:t> </a:t>
            </a:r>
            <a:r>
              <a:rPr lang="en-US" sz="1100" dirty="0" err="1">
                <a:latin typeface="Century Gothic" panose="020B0502020202020204" pitchFamily="34" charset="0"/>
                <a:ea typeface="Lato" charset="0"/>
                <a:cs typeface="Lato" charset="0"/>
              </a:rPr>
              <a:t>como</a:t>
            </a:r>
            <a:r>
              <a:rPr lang="en-US" sz="1100" dirty="0">
                <a:latin typeface="Century Gothic" panose="020B0502020202020204" pitchFamily="34" charset="0"/>
                <a:ea typeface="Lato" charset="0"/>
                <a:cs typeface="Lato" charset="0"/>
              </a:rPr>
              <a:t> </a:t>
            </a:r>
            <a:r>
              <a:rPr lang="en-US" sz="1100" dirty="0" err="1">
                <a:latin typeface="Century Gothic" panose="020B0502020202020204" pitchFamily="34" charset="0"/>
                <a:ea typeface="Lato" charset="0"/>
                <a:cs typeface="Lato" charset="0"/>
              </a:rPr>
              <a:t>los</a:t>
            </a:r>
            <a:r>
              <a:rPr lang="en-US" sz="1100" dirty="0">
                <a:latin typeface="Century Gothic" panose="020B0502020202020204" pitchFamily="34" charset="0"/>
                <a:ea typeface="Lato" charset="0"/>
                <a:cs typeface="Lato" charset="0"/>
              </a:rPr>
              <a:t> </a:t>
            </a:r>
            <a:r>
              <a:rPr lang="en-US" sz="1100" dirty="0" err="1">
                <a:latin typeface="Century Gothic" panose="020B0502020202020204" pitchFamily="34" charset="0"/>
                <a:ea typeface="Lato" charset="0"/>
                <a:cs typeface="Lato" charset="0"/>
              </a:rPr>
              <a:t>servicios</a:t>
            </a:r>
            <a:r>
              <a:rPr lang="en-US" sz="1100" dirty="0">
                <a:latin typeface="Century Gothic" panose="020B0502020202020204" pitchFamily="34" charset="0"/>
                <a:ea typeface="Lato" charset="0"/>
                <a:cs typeface="Lato" charset="0"/>
              </a:rPr>
              <a:t> de </a:t>
            </a:r>
            <a:r>
              <a:rPr lang="en-US" sz="1100" dirty="0" err="1">
                <a:latin typeface="Century Gothic" panose="020B0502020202020204" pitchFamily="34" charset="0"/>
                <a:ea typeface="Lato" charset="0"/>
                <a:cs typeface="Lato" charset="0"/>
              </a:rPr>
              <a:t>publicidad</a:t>
            </a:r>
            <a:r>
              <a:rPr lang="en-US" sz="1100" dirty="0">
                <a:latin typeface="Century Gothic" panose="020B0502020202020204" pitchFamily="34" charset="0"/>
                <a:ea typeface="Lato" charset="0"/>
                <a:cs typeface="Lato" charset="0"/>
              </a:rPr>
              <a:t> de Meta </a:t>
            </a:r>
          </a:p>
          <a:p>
            <a:pPr marL="0" indent="0">
              <a:lnSpc>
                <a:spcPts val="1866"/>
              </a:lnSpc>
              <a:buNone/>
            </a:pPr>
            <a:r>
              <a:rPr lang="en-US" sz="1100" dirty="0">
                <a:latin typeface="Century Gothic" panose="020B0502020202020204" pitchFamily="34" charset="0"/>
                <a:ea typeface="Lato" charset="0"/>
                <a:cs typeface="Lato" charset="0"/>
              </a:rPr>
              <a:t> </a:t>
            </a:r>
          </a:p>
        </p:txBody>
      </p:sp>
      <p:sp>
        <p:nvSpPr>
          <p:cNvPr id="19" name="Rectángulo redondeado 18">
            <a:extLst>
              <a:ext uri="{FF2B5EF4-FFF2-40B4-BE49-F238E27FC236}">
                <a16:creationId xmlns:a16="http://schemas.microsoft.com/office/drawing/2014/main" id="{66DF9E18-138A-3CB2-DFB3-DB1BADC702A3}"/>
              </a:ext>
            </a:extLst>
          </p:cNvPr>
          <p:cNvSpPr/>
          <p:nvPr/>
        </p:nvSpPr>
        <p:spPr>
          <a:xfrm>
            <a:off x="5887703" y="1749547"/>
            <a:ext cx="131819" cy="148676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4799">
              <a:latin typeface="Century Gothic" panose="020B0502020202020204" pitchFamily="34" charset="0"/>
            </a:endParaRPr>
          </a:p>
        </p:txBody>
      </p:sp>
      <p:sp>
        <p:nvSpPr>
          <p:cNvPr id="27" name="Text Placeholder 23">
            <a:extLst>
              <a:ext uri="{FF2B5EF4-FFF2-40B4-BE49-F238E27FC236}">
                <a16:creationId xmlns:a16="http://schemas.microsoft.com/office/drawing/2014/main" id="{D72B6B5D-28B4-3AFE-689B-09EFE8E906A0}"/>
              </a:ext>
            </a:extLst>
          </p:cNvPr>
          <p:cNvSpPr txBox="1">
            <a:spLocks/>
          </p:cNvSpPr>
          <p:nvPr/>
        </p:nvSpPr>
        <p:spPr>
          <a:xfrm>
            <a:off x="6101121" y="4023880"/>
            <a:ext cx="5243154" cy="860846"/>
          </a:xfrm>
          <a:prstGeom prst="rect">
            <a:avLst/>
          </a:prstGeom>
        </p:spPr>
        <p:txBody>
          <a:bodyPr lIns="0" tIns="0" rIns="0" bIns="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nSpc>
                <a:spcPts val="1866"/>
              </a:lnSpc>
              <a:buNone/>
            </a:pPr>
            <a:r>
              <a:rPr lang="en-US" sz="1200" dirty="0">
                <a:latin typeface="Century Gothic" panose="020B0502020202020204" pitchFamily="34" charset="0"/>
                <a:ea typeface="Lato" charset="0"/>
                <a:cs typeface="Lato" charset="0"/>
              </a:rPr>
              <a:t>Facebook e Instagram son </a:t>
            </a:r>
            <a:r>
              <a:rPr lang="en-US" sz="1200" dirty="0" err="1">
                <a:latin typeface="Century Gothic" panose="020B0502020202020204" pitchFamily="34" charset="0"/>
                <a:ea typeface="Lato" charset="0"/>
                <a:cs typeface="Lato" charset="0"/>
              </a:rPr>
              <a:t>distintos</a:t>
            </a:r>
            <a:r>
              <a:rPr lang="en-US" sz="1200" dirty="0">
                <a:latin typeface="Century Gothic" panose="020B0502020202020204" pitchFamily="34" charset="0"/>
                <a:ea typeface="Lato" charset="0"/>
                <a:cs typeface="Lato" charset="0"/>
              </a:rPr>
              <a:t> </a:t>
            </a:r>
            <a:r>
              <a:rPr lang="en-US" sz="1200" dirty="0" err="1">
                <a:latin typeface="Century Gothic" panose="020B0502020202020204" pitchFamily="34" charset="0"/>
                <a:ea typeface="Lato" charset="0"/>
                <a:cs typeface="Lato" charset="0"/>
              </a:rPr>
              <a:t>servicios</a:t>
            </a:r>
            <a:r>
              <a:rPr lang="en-US" sz="1200" dirty="0">
                <a:latin typeface="Century Gothic" panose="020B0502020202020204" pitchFamily="34" charset="0"/>
                <a:ea typeface="Lato" charset="0"/>
                <a:cs typeface="Lato" charset="0"/>
              </a:rPr>
              <a:t> </a:t>
            </a:r>
            <a:r>
              <a:rPr lang="en-US" sz="1200" dirty="0" err="1">
                <a:latin typeface="Century Gothic" panose="020B0502020202020204" pitchFamily="34" charset="0"/>
                <a:ea typeface="Lato" charset="0"/>
                <a:cs typeface="Lato" charset="0"/>
              </a:rPr>
              <a:t>básicos</a:t>
            </a:r>
            <a:r>
              <a:rPr lang="en-US" sz="1200" dirty="0">
                <a:latin typeface="Century Gothic" panose="020B0502020202020204" pitchFamily="34" charset="0"/>
                <a:ea typeface="Lato" charset="0"/>
                <a:cs typeface="Lato" charset="0"/>
              </a:rPr>
              <a:t> de plataforma</a:t>
            </a:r>
          </a:p>
          <a:p>
            <a:pPr marL="0" indent="0">
              <a:lnSpc>
                <a:spcPts val="1866"/>
              </a:lnSpc>
              <a:buNone/>
            </a:pPr>
            <a:r>
              <a:rPr lang="en-US" sz="1200" dirty="0" err="1">
                <a:latin typeface="Century Gothic" panose="020B0502020202020204" pitchFamily="34" charset="0"/>
                <a:ea typeface="Lato" charset="0"/>
                <a:cs typeface="Lato" charset="0"/>
              </a:rPr>
              <a:t>Determinados</a:t>
            </a:r>
            <a:r>
              <a:rPr lang="en-US" sz="1200" dirty="0">
                <a:latin typeface="Century Gothic" panose="020B0502020202020204" pitchFamily="34" charset="0"/>
                <a:ea typeface="Lato" charset="0"/>
                <a:cs typeface="Lato" charset="0"/>
              </a:rPr>
              <a:t> </a:t>
            </a:r>
            <a:r>
              <a:rPr lang="en-US" sz="1200" dirty="0" err="1">
                <a:latin typeface="Century Gothic" panose="020B0502020202020204" pitchFamily="34" charset="0"/>
                <a:ea typeface="Lato" charset="0"/>
                <a:cs typeface="Lato" charset="0"/>
              </a:rPr>
              <a:t>servicios</a:t>
            </a:r>
            <a:r>
              <a:rPr lang="en-US" sz="1200" dirty="0">
                <a:latin typeface="Century Gothic" panose="020B0502020202020204" pitchFamily="34" charset="0"/>
                <a:ea typeface="Lato" charset="0"/>
                <a:cs typeface="Lato" charset="0"/>
              </a:rPr>
              <a:t> </a:t>
            </a:r>
            <a:r>
              <a:rPr lang="en-US" sz="1200" dirty="0" err="1">
                <a:latin typeface="Century Gothic" panose="020B0502020202020204" pitchFamily="34" charset="0"/>
                <a:ea typeface="Lato" charset="0"/>
                <a:cs typeface="Lato" charset="0"/>
              </a:rPr>
              <a:t>integrados</a:t>
            </a:r>
            <a:r>
              <a:rPr lang="en-US" sz="1200" dirty="0">
                <a:latin typeface="Century Gothic" panose="020B0502020202020204" pitchFamily="34" charset="0"/>
                <a:ea typeface="Lato" charset="0"/>
                <a:cs typeface="Lato" charset="0"/>
              </a:rPr>
              <a:t> </a:t>
            </a:r>
            <a:r>
              <a:rPr lang="en-US" sz="1200" dirty="0" err="1">
                <a:latin typeface="Century Gothic" panose="020B0502020202020204" pitchFamily="34" charset="0"/>
                <a:ea typeface="Lato" charset="0"/>
                <a:cs typeface="Lato" charset="0"/>
              </a:rPr>
              <a:t>constituyen</a:t>
            </a:r>
            <a:r>
              <a:rPr lang="en-US" sz="1200" dirty="0">
                <a:latin typeface="Century Gothic" panose="020B0502020202020204" pitchFamily="34" charset="0"/>
                <a:ea typeface="Lato" charset="0"/>
                <a:cs typeface="Lato" charset="0"/>
              </a:rPr>
              <a:t> </a:t>
            </a:r>
            <a:r>
              <a:rPr lang="en-US" sz="1200" dirty="0" err="1">
                <a:latin typeface="Century Gothic" panose="020B0502020202020204" pitchFamily="34" charset="0"/>
                <a:ea typeface="Lato" charset="0"/>
                <a:cs typeface="Lato" charset="0"/>
              </a:rPr>
              <a:t>servicios</a:t>
            </a:r>
            <a:r>
              <a:rPr lang="en-US" sz="1200" dirty="0">
                <a:latin typeface="Century Gothic" panose="020B0502020202020204" pitchFamily="34" charset="0"/>
                <a:ea typeface="Lato" charset="0"/>
                <a:cs typeface="Lato" charset="0"/>
              </a:rPr>
              <a:t> </a:t>
            </a:r>
            <a:r>
              <a:rPr lang="en-US" sz="1200" dirty="0" err="1">
                <a:latin typeface="Century Gothic" panose="020B0502020202020204" pitchFamily="34" charset="0"/>
                <a:ea typeface="Lato" charset="0"/>
                <a:cs typeface="Lato" charset="0"/>
              </a:rPr>
              <a:t>distintos</a:t>
            </a:r>
            <a:r>
              <a:rPr lang="en-US" sz="1200" dirty="0">
                <a:latin typeface="Century Gothic" panose="020B0502020202020204" pitchFamily="34" charset="0"/>
                <a:ea typeface="Lato" charset="0"/>
                <a:cs typeface="Lato" charset="0"/>
              </a:rPr>
              <a:t> </a:t>
            </a:r>
          </a:p>
        </p:txBody>
      </p:sp>
      <p:sp>
        <p:nvSpPr>
          <p:cNvPr id="28" name="Rectángulo redondeado 27">
            <a:extLst>
              <a:ext uri="{FF2B5EF4-FFF2-40B4-BE49-F238E27FC236}">
                <a16:creationId xmlns:a16="http://schemas.microsoft.com/office/drawing/2014/main" id="{95CAB773-F7E0-8142-63EA-0E51DB8CF977}"/>
              </a:ext>
            </a:extLst>
          </p:cNvPr>
          <p:cNvSpPr/>
          <p:nvPr/>
        </p:nvSpPr>
        <p:spPr>
          <a:xfrm>
            <a:off x="5887704" y="3705609"/>
            <a:ext cx="131819" cy="1486766"/>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4799">
              <a:latin typeface="Century Gothic" panose="020B0502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13688" y="4794214"/>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Meta (Facebook e Instagram)</a:t>
            </a:r>
          </a:p>
        </p:txBody>
      </p:sp>
      <p:sp>
        <p:nvSpPr>
          <p:cNvPr id="4" name="Text Placeholder 20">
            <a:extLst>
              <a:ext uri="{FF2B5EF4-FFF2-40B4-BE49-F238E27FC236}">
                <a16:creationId xmlns:a16="http://schemas.microsoft.com/office/drawing/2014/main" id="{5227D3AF-FD07-DF24-103C-599A0A2B257E}"/>
              </a:ext>
            </a:extLst>
          </p:cNvPr>
          <p:cNvSpPr txBox="1">
            <a:spLocks/>
          </p:cNvSpPr>
          <p:nvPr/>
        </p:nvSpPr>
        <p:spPr>
          <a:xfrm>
            <a:off x="6093909" y="3608419"/>
            <a:ext cx="3940568"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1333" dirty="0" err="1">
                <a:solidFill>
                  <a:schemeClr val="tx1"/>
                </a:solidFill>
                <a:latin typeface="Century Gothic" panose="020B0502020202020204" pitchFamily="34" charset="0"/>
              </a:rPr>
              <a:t>Conclusiones</a:t>
            </a:r>
            <a:r>
              <a:rPr lang="en-US" sz="1333" dirty="0">
                <a:solidFill>
                  <a:schemeClr val="tx1"/>
                </a:solidFill>
                <a:latin typeface="Century Gothic" panose="020B0502020202020204" pitchFamily="34" charset="0"/>
              </a:rPr>
              <a:t> de la </a:t>
            </a:r>
            <a:r>
              <a:rPr lang="en-US" sz="1333" dirty="0" err="1">
                <a:solidFill>
                  <a:schemeClr val="tx1"/>
                </a:solidFill>
                <a:latin typeface="Century Gothic" panose="020B0502020202020204" pitchFamily="34" charset="0"/>
              </a:rPr>
              <a:t>Comisión</a:t>
            </a:r>
            <a:endParaRPr lang="en-US" sz="1333" dirty="0">
              <a:solidFill>
                <a:schemeClr val="tx1"/>
              </a:solidFill>
              <a:latin typeface="Century Gothic" panose="020B0502020202020204" pitchFamily="34" charset="0"/>
            </a:endParaRPr>
          </a:p>
        </p:txBody>
      </p:sp>
      <p:sp>
        <p:nvSpPr>
          <p:cNvPr id="16" name="Marcador de número de diapositiva 8">
            <a:extLst>
              <a:ext uri="{FF2B5EF4-FFF2-40B4-BE49-F238E27FC236}">
                <a16:creationId xmlns:a16="http://schemas.microsoft.com/office/drawing/2014/main" id="{143DCBC1-13EF-CD67-EE92-37684C7BAC88}"/>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5</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930874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400" b="0" dirty="0">
                <a:solidFill>
                  <a:srgbClr val="12463A"/>
                </a:solidFill>
                <a:latin typeface="Avenir Next" panose="020B0503020202020204" pitchFamily="34" charset="0"/>
              </a:rPr>
              <a:t>DECISIONES DE DESIGNACIÓN</a:t>
            </a:r>
            <a:endParaRPr lang="es-ES" sz="3600" b="0" dirty="0">
              <a:solidFill>
                <a:srgbClr val="12463A"/>
              </a:solidFill>
              <a:latin typeface="Avenir Next" panose="020B0503020202020204" pitchFamily="34" charset="0"/>
            </a:endParaRP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13" name="Forma libre 12">
            <a:extLst>
              <a:ext uri="{FF2B5EF4-FFF2-40B4-BE49-F238E27FC236}">
                <a16:creationId xmlns:a16="http://schemas.microsoft.com/office/drawing/2014/main" id="{877C177A-87CB-C737-53DF-BB0D41A5B867}"/>
              </a:ext>
            </a:extLst>
          </p:cNvPr>
          <p:cNvSpPr/>
          <p:nvPr/>
        </p:nvSpPr>
        <p:spPr>
          <a:xfrm>
            <a:off x="4267360" y="1764268"/>
            <a:ext cx="1404063" cy="3428107"/>
          </a:xfrm>
          <a:custGeom>
            <a:avLst/>
            <a:gdLst>
              <a:gd name="connsiteX0" fmla="*/ 0 w 4208106"/>
              <a:gd name="connsiteY0" fmla="*/ 0 h 5143500"/>
              <a:gd name="connsiteX1" fmla="*/ 3197336 w 4208106"/>
              <a:gd name="connsiteY1" fmla="*/ 0 h 5143500"/>
              <a:gd name="connsiteX2" fmla="*/ 3197336 w 4208106"/>
              <a:gd name="connsiteY2" fmla="*/ 1491236 h 5143500"/>
              <a:gd name="connsiteX3" fmla="*/ 3326363 w 4208106"/>
              <a:gd name="connsiteY3" fmla="*/ 1620263 h 5143500"/>
              <a:gd name="connsiteX4" fmla="*/ 3326362 w 4208106"/>
              <a:gd name="connsiteY4" fmla="*/ 1620264 h 5143500"/>
              <a:gd name="connsiteX5" fmla="*/ 3455389 w 4208106"/>
              <a:gd name="connsiteY5" fmla="*/ 1491237 h 5143500"/>
              <a:gd name="connsiteX6" fmla="*/ 3455389 w 4208106"/>
              <a:gd name="connsiteY6" fmla="*/ 1402319 h 5143500"/>
              <a:gd name="connsiteX7" fmla="*/ 3458987 w 4208106"/>
              <a:gd name="connsiteY7" fmla="*/ 1384500 h 5143500"/>
              <a:gd name="connsiteX8" fmla="*/ 3577874 w 4208106"/>
              <a:gd name="connsiteY8" fmla="*/ 1305696 h 5143500"/>
              <a:gd name="connsiteX9" fmla="*/ 3696762 w 4208106"/>
              <a:gd name="connsiteY9" fmla="*/ 1384500 h 5143500"/>
              <a:gd name="connsiteX10" fmla="*/ 3701721 w 4208106"/>
              <a:gd name="connsiteY10" fmla="*/ 1409065 h 5143500"/>
              <a:gd name="connsiteX11" fmla="*/ 3701721 w 4208106"/>
              <a:gd name="connsiteY11" fmla="*/ 2147429 h 5143500"/>
              <a:gd name="connsiteX12" fmla="*/ 3830748 w 4208106"/>
              <a:gd name="connsiteY12" fmla="*/ 2276456 h 5143500"/>
              <a:gd name="connsiteX13" fmla="*/ 3830747 w 4208106"/>
              <a:gd name="connsiteY13" fmla="*/ 2276457 h 5143500"/>
              <a:gd name="connsiteX14" fmla="*/ 3959774 w 4208106"/>
              <a:gd name="connsiteY14" fmla="*/ 2147430 h 5143500"/>
              <a:gd name="connsiteX15" fmla="*/ 3959774 w 4208106"/>
              <a:gd name="connsiteY15" fmla="*/ 2058512 h 5143500"/>
              <a:gd name="connsiteX16" fmla="*/ 3963372 w 4208106"/>
              <a:gd name="connsiteY16" fmla="*/ 2040693 h 5143500"/>
              <a:gd name="connsiteX17" fmla="*/ 4082259 w 4208106"/>
              <a:gd name="connsiteY17" fmla="*/ 1961889 h 5143500"/>
              <a:gd name="connsiteX18" fmla="*/ 4201147 w 4208106"/>
              <a:gd name="connsiteY18" fmla="*/ 2040693 h 5143500"/>
              <a:gd name="connsiteX19" fmla="*/ 4208106 w 4208106"/>
              <a:gd name="connsiteY19" fmla="*/ 2075165 h 5143500"/>
              <a:gd name="connsiteX20" fmla="*/ 4208106 w 4208106"/>
              <a:gd name="connsiteY20" fmla="*/ 5143500 h 5143500"/>
              <a:gd name="connsiteX21" fmla="*/ 0 w 4208106"/>
              <a:gd name="connsiteY2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208106" h="5143500">
                <a:moveTo>
                  <a:pt x="0" y="0"/>
                </a:moveTo>
                <a:lnTo>
                  <a:pt x="3197336" y="0"/>
                </a:lnTo>
                <a:lnTo>
                  <a:pt x="3197336" y="1491236"/>
                </a:lnTo>
                <a:cubicBezTo>
                  <a:pt x="3197336" y="1562496"/>
                  <a:pt x="3255103" y="1620263"/>
                  <a:pt x="3326363" y="1620263"/>
                </a:cubicBezTo>
                <a:lnTo>
                  <a:pt x="3326362" y="1620264"/>
                </a:lnTo>
                <a:cubicBezTo>
                  <a:pt x="3397622" y="1620264"/>
                  <a:pt x="3455389" y="1562497"/>
                  <a:pt x="3455389" y="1491237"/>
                </a:cubicBezTo>
                <a:lnTo>
                  <a:pt x="3455389" y="1402319"/>
                </a:lnTo>
                <a:lnTo>
                  <a:pt x="3458987" y="1384500"/>
                </a:lnTo>
                <a:cubicBezTo>
                  <a:pt x="3478574" y="1338190"/>
                  <a:pt x="3524429" y="1305696"/>
                  <a:pt x="3577874" y="1305696"/>
                </a:cubicBezTo>
                <a:cubicBezTo>
                  <a:pt x="3631319" y="1305696"/>
                  <a:pt x="3677174" y="1338190"/>
                  <a:pt x="3696762" y="1384500"/>
                </a:cubicBezTo>
                <a:lnTo>
                  <a:pt x="3701721" y="1409065"/>
                </a:lnTo>
                <a:lnTo>
                  <a:pt x="3701721" y="2147429"/>
                </a:lnTo>
                <a:cubicBezTo>
                  <a:pt x="3701721" y="2218689"/>
                  <a:pt x="3759488" y="2276456"/>
                  <a:pt x="3830748" y="2276456"/>
                </a:cubicBezTo>
                <a:lnTo>
                  <a:pt x="3830747" y="2276457"/>
                </a:lnTo>
                <a:cubicBezTo>
                  <a:pt x="3902007" y="2276457"/>
                  <a:pt x="3959774" y="2218690"/>
                  <a:pt x="3959774" y="2147430"/>
                </a:cubicBezTo>
                <a:lnTo>
                  <a:pt x="3959774" y="2058512"/>
                </a:lnTo>
                <a:lnTo>
                  <a:pt x="3963372" y="2040693"/>
                </a:lnTo>
                <a:cubicBezTo>
                  <a:pt x="3982959" y="1994383"/>
                  <a:pt x="4028814" y="1961889"/>
                  <a:pt x="4082259" y="1961889"/>
                </a:cubicBezTo>
                <a:cubicBezTo>
                  <a:pt x="4135704" y="1961889"/>
                  <a:pt x="4181559" y="1994383"/>
                  <a:pt x="4201147" y="2040693"/>
                </a:cubicBezTo>
                <a:lnTo>
                  <a:pt x="4208106" y="2075165"/>
                </a:lnTo>
                <a:lnTo>
                  <a:pt x="4208106" y="5143500"/>
                </a:lnTo>
                <a:lnTo>
                  <a:pt x="0" y="514350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4799"/>
          </a:p>
        </p:txBody>
      </p:sp>
      <p:sp>
        <p:nvSpPr>
          <p:cNvPr id="15" name="Forma libre 14">
            <a:extLst>
              <a:ext uri="{FF2B5EF4-FFF2-40B4-BE49-F238E27FC236}">
                <a16:creationId xmlns:a16="http://schemas.microsoft.com/office/drawing/2014/main" id="{90959DF2-8319-C8C7-CC9D-81E43E0CE16B}"/>
              </a:ext>
            </a:extLst>
          </p:cNvPr>
          <p:cNvSpPr/>
          <p:nvPr/>
        </p:nvSpPr>
        <p:spPr>
          <a:xfrm>
            <a:off x="4712481" y="1467783"/>
            <a:ext cx="639295" cy="3081901"/>
          </a:xfrm>
          <a:custGeom>
            <a:avLst/>
            <a:gdLst>
              <a:gd name="connsiteX0" fmla="*/ 129027 w 773785"/>
              <a:gd name="connsiteY0" fmla="*/ 0 h 3977707"/>
              <a:gd name="connsiteX1" fmla="*/ 247915 w 773785"/>
              <a:gd name="connsiteY1" fmla="*/ 78804 h 3977707"/>
              <a:gd name="connsiteX2" fmla="*/ 257866 w 773785"/>
              <a:gd name="connsiteY2" fmla="*/ 128093 h 3977707"/>
              <a:gd name="connsiteX3" fmla="*/ 267817 w 773785"/>
              <a:gd name="connsiteY3" fmla="*/ 78804 h 3977707"/>
              <a:gd name="connsiteX4" fmla="*/ 386704 w 773785"/>
              <a:gd name="connsiteY4" fmla="*/ 0 h 3977707"/>
              <a:gd name="connsiteX5" fmla="*/ 515731 w 773785"/>
              <a:gd name="connsiteY5" fmla="*/ 129027 h 3977707"/>
              <a:gd name="connsiteX6" fmla="*/ 515730 w 773785"/>
              <a:gd name="connsiteY6" fmla="*/ 2801495 h 3977707"/>
              <a:gd name="connsiteX7" fmla="*/ 505592 w 773785"/>
              <a:gd name="connsiteY7" fmla="*/ 2751276 h 3977707"/>
              <a:gd name="connsiteX8" fmla="*/ 386704 w 773785"/>
              <a:gd name="connsiteY8" fmla="*/ 2672472 h 3977707"/>
              <a:gd name="connsiteX9" fmla="*/ 267817 w 773785"/>
              <a:gd name="connsiteY9" fmla="*/ 2751276 h 3977707"/>
              <a:gd name="connsiteX10" fmla="*/ 258053 w 773785"/>
              <a:gd name="connsiteY10" fmla="*/ 2799636 h 3977707"/>
              <a:gd name="connsiteX11" fmla="*/ 258053 w 773785"/>
              <a:gd name="connsiteY11" fmla="*/ 3130438 h 3977707"/>
              <a:gd name="connsiteX12" fmla="*/ 129026 w 773785"/>
              <a:gd name="connsiteY12" fmla="*/ 3259465 h 3977707"/>
              <a:gd name="connsiteX13" fmla="*/ 129027 w 773785"/>
              <a:gd name="connsiteY13" fmla="*/ 3259464 h 3977707"/>
              <a:gd name="connsiteX14" fmla="*/ 0 w 773785"/>
              <a:gd name="connsiteY14" fmla="*/ 3130437 h 3977707"/>
              <a:gd name="connsiteX15" fmla="*/ 0 w 773785"/>
              <a:gd name="connsiteY15" fmla="*/ 129027 h 3977707"/>
              <a:gd name="connsiteX16" fmla="*/ 129027 w 773785"/>
              <a:gd name="connsiteY16" fmla="*/ 0 h 3977707"/>
              <a:gd name="connsiteX17" fmla="*/ 644758 w 773785"/>
              <a:gd name="connsiteY17" fmla="*/ 0 h 3977707"/>
              <a:gd name="connsiteX18" fmla="*/ 773785 w 773785"/>
              <a:gd name="connsiteY18" fmla="*/ 129027 h 3977707"/>
              <a:gd name="connsiteX19" fmla="*/ 773784 w 773785"/>
              <a:gd name="connsiteY19" fmla="*/ 3848680 h 3977707"/>
              <a:gd name="connsiteX20" fmla="*/ 644757 w 773785"/>
              <a:gd name="connsiteY20" fmla="*/ 3977707 h 3977707"/>
              <a:gd name="connsiteX21" fmla="*/ 644758 w 773785"/>
              <a:gd name="connsiteY21" fmla="*/ 3977706 h 3977707"/>
              <a:gd name="connsiteX22" fmla="*/ 515731 w 773785"/>
              <a:gd name="connsiteY22" fmla="*/ 3848679 h 3977707"/>
              <a:gd name="connsiteX23" fmla="*/ 515731 w 773785"/>
              <a:gd name="connsiteY23" fmla="*/ 129027 h 3977707"/>
              <a:gd name="connsiteX24" fmla="*/ 515731 w 773785"/>
              <a:gd name="connsiteY24" fmla="*/ 129027 h 3977707"/>
              <a:gd name="connsiteX25" fmla="*/ 644758 w 773785"/>
              <a:gd name="connsiteY25" fmla="*/ 0 h 3977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773785" h="3977707">
                <a:moveTo>
                  <a:pt x="129027" y="0"/>
                </a:moveTo>
                <a:cubicBezTo>
                  <a:pt x="182472" y="0"/>
                  <a:pt x="228327" y="32494"/>
                  <a:pt x="247915" y="78804"/>
                </a:cubicBezTo>
                <a:lnTo>
                  <a:pt x="257866" y="128093"/>
                </a:lnTo>
                <a:lnTo>
                  <a:pt x="267817" y="78804"/>
                </a:lnTo>
                <a:cubicBezTo>
                  <a:pt x="287404" y="32494"/>
                  <a:pt x="333259" y="0"/>
                  <a:pt x="386704" y="0"/>
                </a:cubicBezTo>
                <a:cubicBezTo>
                  <a:pt x="457964" y="0"/>
                  <a:pt x="515731" y="57767"/>
                  <a:pt x="515731" y="129027"/>
                </a:cubicBezTo>
                <a:lnTo>
                  <a:pt x="515730" y="2801495"/>
                </a:lnTo>
                <a:lnTo>
                  <a:pt x="505592" y="2751276"/>
                </a:lnTo>
                <a:cubicBezTo>
                  <a:pt x="486004" y="2704966"/>
                  <a:pt x="440149" y="2672472"/>
                  <a:pt x="386704" y="2672472"/>
                </a:cubicBezTo>
                <a:cubicBezTo>
                  <a:pt x="333259" y="2672472"/>
                  <a:pt x="287404" y="2704966"/>
                  <a:pt x="267817" y="2751276"/>
                </a:cubicBezTo>
                <a:lnTo>
                  <a:pt x="258053" y="2799636"/>
                </a:lnTo>
                <a:lnTo>
                  <a:pt x="258053" y="3130438"/>
                </a:lnTo>
                <a:cubicBezTo>
                  <a:pt x="258053" y="3201698"/>
                  <a:pt x="200286" y="3259465"/>
                  <a:pt x="129026" y="3259465"/>
                </a:cubicBezTo>
                <a:lnTo>
                  <a:pt x="129027" y="3259464"/>
                </a:lnTo>
                <a:cubicBezTo>
                  <a:pt x="57767" y="3259464"/>
                  <a:pt x="0" y="3201697"/>
                  <a:pt x="0" y="3130437"/>
                </a:cubicBezTo>
                <a:lnTo>
                  <a:pt x="0" y="129027"/>
                </a:lnTo>
                <a:cubicBezTo>
                  <a:pt x="0" y="57767"/>
                  <a:pt x="57767" y="0"/>
                  <a:pt x="129027" y="0"/>
                </a:cubicBezTo>
                <a:close/>
                <a:moveTo>
                  <a:pt x="644758" y="0"/>
                </a:moveTo>
                <a:cubicBezTo>
                  <a:pt x="716018" y="0"/>
                  <a:pt x="773785" y="57767"/>
                  <a:pt x="773785" y="129027"/>
                </a:cubicBezTo>
                <a:cubicBezTo>
                  <a:pt x="773785" y="1368911"/>
                  <a:pt x="773784" y="2608796"/>
                  <a:pt x="773784" y="3848680"/>
                </a:cubicBezTo>
                <a:cubicBezTo>
                  <a:pt x="773784" y="3919940"/>
                  <a:pt x="716017" y="3977707"/>
                  <a:pt x="644757" y="3977707"/>
                </a:cubicBezTo>
                <a:lnTo>
                  <a:pt x="644758" y="3977706"/>
                </a:lnTo>
                <a:cubicBezTo>
                  <a:pt x="573498" y="3977706"/>
                  <a:pt x="515731" y="3919939"/>
                  <a:pt x="515731" y="3848679"/>
                </a:cubicBezTo>
                <a:lnTo>
                  <a:pt x="515731" y="129027"/>
                </a:lnTo>
                <a:lnTo>
                  <a:pt x="515731" y="129027"/>
                </a:lnTo>
                <a:cubicBezTo>
                  <a:pt x="515731" y="57767"/>
                  <a:pt x="573498" y="0"/>
                  <a:pt x="644758"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s-ES_tradnl" sz="4799"/>
          </a:p>
        </p:txBody>
      </p:sp>
      <p:sp>
        <p:nvSpPr>
          <p:cNvPr id="17" name="Text Placeholder 20">
            <a:extLst>
              <a:ext uri="{FF2B5EF4-FFF2-40B4-BE49-F238E27FC236}">
                <a16:creationId xmlns:a16="http://schemas.microsoft.com/office/drawing/2014/main" id="{863490C8-8024-22AF-7369-F6D346F8E52C}"/>
              </a:ext>
            </a:extLst>
          </p:cNvPr>
          <p:cNvSpPr txBox="1">
            <a:spLocks/>
          </p:cNvSpPr>
          <p:nvPr/>
        </p:nvSpPr>
        <p:spPr>
          <a:xfrm>
            <a:off x="6085167" y="1629613"/>
            <a:ext cx="3940568"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1333" dirty="0">
                <a:solidFill>
                  <a:schemeClr val="tx1"/>
                </a:solidFill>
                <a:latin typeface="Century Gothic" panose="020B0502020202020204" pitchFamily="34" charset="0"/>
              </a:rPr>
              <a:t>Notificación de la plataforma</a:t>
            </a:r>
          </a:p>
        </p:txBody>
      </p:sp>
      <p:sp>
        <p:nvSpPr>
          <p:cNvPr id="18" name="Text Placeholder 23">
            <a:extLst>
              <a:ext uri="{FF2B5EF4-FFF2-40B4-BE49-F238E27FC236}">
                <a16:creationId xmlns:a16="http://schemas.microsoft.com/office/drawing/2014/main" id="{917C786B-5D52-808A-7D19-E535F882E08A}"/>
              </a:ext>
            </a:extLst>
          </p:cNvPr>
          <p:cNvSpPr txBox="1">
            <a:spLocks/>
          </p:cNvSpPr>
          <p:nvPr/>
        </p:nvSpPr>
        <p:spPr>
          <a:xfrm>
            <a:off x="6101121" y="2034579"/>
            <a:ext cx="5464610" cy="1251545"/>
          </a:xfrm>
          <a:prstGeom prst="rect">
            <a:avLst/>
          </a:prstGeom>
        </p:spPr>
        <p:txBody>
          <a:bodyPr lIns="0" tIns="0" rIns="0" bIns="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nSpc>
                <a:spcPts val="1866"/>
              </a:lnSpc>
              <a:buNone/>
            </a:pPr>
            <a:r>
              <a:rPr lang="en-US" sz="1100" dirty="0" err="1">
                <a:latin typeface="Century Gothic" panose="020B0502020202020204" pitchFamily="34" charset="0"/>
                <a:ea typeface="Lato" charset="0"/>
                <a:cs typeface="Lato" charset="0"/>
              </a:rPr>
              <a:t>Umbrales</a:t>
            </a:r>
            <a:r>
              <a:rPr lang="en-US" sz="1100" dirty="0">
                <a:latin typeface="Century Gothic" panose="020B0502020202020204" pitchFamily="34" charset="0"/>
                <a:ea typeface="Lato" charset="0"/>
                <a:cs typeface="Lato" charset="0"/>
              </a:rPr>
              <a:t>: no </a:t>
            </a:r>
            <a:r>
              <a:rPr lang="en-US" sz="1100" dirty="0" err="1">
                <a:latin typeface="Century Gothic" panose="020B0502020202020204" pitchFamily="34" charset="0"/>
                <a:ea typeface="Lato" charset="0"/>
                <a:cs typeface="Lato" charset="0"/>
              </a:rPr>
              <a:t>artículo</a:t>
            </a:r>
            <a:r>
              <a:rPr lang="en-US" sz="1100" dirty="0">
                <a:latin typeface="Century Gothic" panose="020B0502020202020204" pitchFamily="34" charset="0"/>
                <a:ea typeface="Lato" charset="0"/>
                <a:cs typeface="Lato" charset="0"/>
              </a:rPr>
              <a:t> 3.2.b) DMA </a:t>
            </a:r>
          </a:p>
          <a:p>
            <a:pPr marL="0" indent="0">
              <a:lnSpc>
                <a:spcPts val="1866"/>
              </a:lnSpc>
              <a:buNone/>
            </a:pPr>
            <a:r>
              <a:rPr lang="en-US" sz="1100" dirty="0" err="1">
                <a:latin typeface="Century Gothic" panose="020B0502020202020204" pitchFamily="34" charset="0"/>
                <a:ea typeface="Lato" charset="0"/>
                <a:cs typeface="Lato" charset="0"/>
              </a:rPr>
              <a:t>Determinadas</a:t>
            </a:r>
            <a:r>
              <a:rPr lang="en-US" sz="1100" dirty="0">
                <a:latin typeface="Century Gothic" panose="020B0502020202020204" pitchFamily="34" charset="0"/>
                <a:ea typeface="Lato" charset="0"/>
                <a:cs typeface="Lato" charset="0"/>
              </a:rPr>
              <a:t> funciones </a:t>
            </a:r>
            <a:r>
              <a:rPr lang="en-US" sz="1100" dirty="0" err="1">
                <a:latin typeface="Century Gothic" panose="020B0502020202020204" pitchFamily="34" charset="0"/>
                <a:ea typeface="Lato" charset="0"/>
                <a:cs typeface="Lato" charset="0"/>
              </a:rPr>
              <a:t>forman</a:t>
            </a:r>
            <a:r>
              <a:rPr lang="en-US" sz="1100" dirty="0">
                <a:latin typeface="Century Gothic" panose="020B0502020202020204" pitchFamily="34" charset="0"/>
                <a:ea typeface="Lato" charset="0"/>
                <a:cs typeface="Lato" charset="0"/>
              </a:rPr>
              <a:t> </a:t>
            </a:r>
            <a:r>
              <a:rPr lang="en-US" sz="1100" dirty="0" err="1">
                <a:latin typeface="Century Gothic" panose="020B0502020202020204" pitchFamily="34" charset="0"/>
                <a:ea typeface="Lato" charset="0"/>
                <a:cs typeface="Lato" charset="0"/>
              </a:rPr>
              <a:t>parte</a:t>
            </a:r>
            <a:r>
              <a:rPr lang="en-US" sz="1100" dirty="0">
                <a:latin typeface="Century Gothic" panose="020B0502020202020204" pitchFamily="34" charset="0"/>
                <a:ea typeface="Lato" charset="0"/>
                <a:cs typeface="Lato" charset="0"/>
              </a:rPr>
              <a:t> del </a:t>
            </a:r>
            <a:r>
              <a:rPr lang="en-US" sz="1100" dirty="0" err="1">
                <a:latin typeface="Century Gothic" panose="020B0502020202020204" pitchFamily="34" charset="0"/>
                <a:ea typeface="Lato" charset="0"/>
                <a:cs typeface="Lato" charset="0"/>
              </a:rPr>
              <a:t>mismo</a:t>
            </a:r>
            <a:r>
              <a:rPr lang="en-US" sz="1100" dirty="0">
                <a:latin typeface="Century Gothic" panose="020B0502020202020204" pitchFamily="34" charset="0"/>
                <a:ea typeface="Lato" charset="0"/>
                <a:cs typeface="Lato" charset="0"/>
              </a:rPr>
              <a:t> servicio de red social en línea</a:t>
            </a:r>
          </a:p>
          <a:p>
            <a:pPr marL="0" indent="0">
              <a:lnSpc>
                <a:spcPts val="1866"/>
              </a:lnSpc>
              <a:buNone/>
            </a:pPr>
            <a:r>
              <a:rPr lang="en-US" sz="1100" dirty="0">
                <a:latin typeface="Century Gothic" panose="020B0502020202020204" pitchFamily="34" charset="0"/>
                <a:ea typeface="Lato" charset="0"/>
                <a:cs typeface="Lato" charset="0"/>
              </a:rPr>
              <a:t> </a:t>
            </a:r>
          </a:p>
        </p:txBody>
      </p:sp>
      <p:sp>
        <p:nvSpPr>
          <p:cNvPr id="19" name="Rectángulo redondeado 18">
            <a:extLst>
              <a:ext uri="{FF2B5EF4-FFF2-40B4-BE49-F238E27FC236}">
                <a16:creationId xmlns:a16="http://schemas.microsoft.com/office/drawing/2014/main" id="{66DF9E18-138A-3CB2-DFB3-DB1BADC702A3}"/>
              </a:ext>
            </a:extLst>
          </p:cNvPr>
          <p:cNvSpPr/>
          <p:nvPr/>
        </p:nvSpPr>
        <p:spPr>
          <a:xfrm>
            <a:off x="5887703" y="1749547"/>
            <a:ext cx="131819" cy="1486766"/>
          </a:xfrm>
          <a:prstGeom prst="roundRect">
            <a:avLst>
              <a:gd name="adj" fmla="val 50000"/>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4799">
              <a:latin typeface="Century Gothic" panose="020B0502020202020204" pitchFamily="34" charset="0"/>
            </a:endParaRPr>
          </a:p>
        </p:txBody>
      </p:sp>
      <p:sp>
        <p:nvSpPr>
          <p:cNvPr id="27" name="Text Placeholder 23">
            <a:extLst>
              <a:ext uri="{FF2B5EF4-FFF2-40B4-BE49-F238E27FC236}">
                <a16:creationId xmlns:a16="http://schemas.microsoft.com/office/drawing/2014/main" id="{D72B6B5D-28B4-3AFE-689B-09EFE8E906A0}"/>
              </a:ext>
            </a:extLst>
          </p:cNvPr>
          <p:cNvSpPr txBox="1">
            <a:spLocks/>
          </p:cNvSpPr>
          <p:nvPr/>
        </p:nvSpPr>
        <p:spPr>
          <a:xfrm>
            <a:off x="6101120" y="4023880"/>
            <a:ext cx="5564047" cy="860846"/>
          </a:xfrm>
          <a:prstGeom prst="rect">
            <a:avLst/>
          </a:prstGeom>
        </p:spPr>
        <p:txBody>
          <a:bodyPr lIns="0" tIns="0" rIns="0" bIns="0"/>
          <a:lst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marL="0" indent="0">
              <a:lnSpc>
                <a:spcPts val="1866"/>
              </a:lnSpc>
              <a:buNone/>
            </a:pPr>
            <a:r>
              <a:rPr lang="es-ES" sz="1100" dirty="0">
                <a:latin typeface="Century Gothic" panose="020B0502020202020204" pitchFamily="34" charset="0"/>
                <a:ea typeface="Lato" charset="0"/>
                <a:cs typeface="Lato" charset="0"/>
              </a:rPr>
              <a:t>El servicio de publicidad en línea no debería integrarse en el servicio de red social</a:t>
            </a:r>
          </a:p>
          <a:p>
            <a:pPr marL="0" indent="0">
              <a:lnSpc>
                <a:spcPts val="1866"/>
              </a:lnSpc>
              <a:buNone/>
            </a:pPr>
            <a:r>
              <a:rPr lang="en-US" sz="1100" dirty="0" err="1">
                <a:latin typeface="Century Gothic" panose="020B0502020202020204" pitchFamily="34" charset="0"/>
                <a:ea typeface="Lato" charset="0"/>
                <a:cs typeface="Lato" charset="0"/>
              </a:rPr>
              <a:t>Elemento</a:t>
            </a:r>
            <a:r>
              <a:rPr lang="en-US" sz="1100" dirty="0">
                <a:latin typeface="Century Gothic" panose="020B0502020202020204" pitchFamily="34" charset="0"/>
                <a:ea typeface="Lato" charset="0"/>
                <a:cs typeface="Lato" charset="0"/>
              </a:rPr>
              <a:t> clave: </a:t>
            </a:r>
            <a:r>
              <a:rPr lang="en-US" sz="1100" dirty="0" err="1">
                <a:latin typeface="Century Gothic" panose="020B0502020202020204" pitchFamily="34" charset="0"/>
                <a:ea typeface="Lato" charset="0"/>
                <a:cs typeface="Lato" charset="0"/>
              </a:rPr>
              <a:t>interacción</a:t>
            </a:r>
            <a:r>
              <a:rPr lang="en-US" sz="1100" dirty="0">
                <a:latin typeface="Century Gothic" panose="020B0502020202020204" pitchFamily="34" charset="0"/>
                <a:ea typeface="Lato" charset="0"/>
                <a:cs typeface="Lato" charset="0"/>
              </a:rPr>
              <a:t> con el servicio</a:t>
            </a:r>
            <a:endParaRPr lang="es-ES" sz="1100" dirty="0">
              <a:latin typeface="Century Gothic" panose="020B0502020202020204" pitchFamily="34" charset="0"/>
              <a:ea typeface="Lato" charset="0"/>
              <a:cs typeface="Lato" charset="0"/>
            </a:endParaRPr>
          </a:p>
          <a:p>
            <a:pPr marL="0" indent="0">
              <a:lnSpc>
                <a:spcPts val="1866"/>
              </a:lnSpc>
              <a:buNone/>
            </a:pPr>
            <a:endParaRPr lang="en-US" sz="1100" dirty="0">
              <a:latin typeface="Century Gothic" panose="020B0502020202020204" pitchFamily="34" charset="0"/>
              <a:ea typeface="Lato" charset="0"/>
              <a:cs typeface="Lato" charset="0"/>
            </a:endParaRPr>
          </a:p>
        </p:txBody>
      </p:sp>
      <p:sp>
        <p:nvSpPr>
          <p:cNvPr id="28" name="Rectángulo redondeado 27">
            <a:extLst>
              <a:ext uri="{FF2B5EF4-FFF2-40B4-BE49-F238E27FC236}">
                <a16:creationId xmlns:a16="http://schemas.microsoft.com/office/drawing/2014/main" id="{95CAB773-F7E0-8142-63EA-0E51DB8CF977}"/>
              </a:ext>
            </a:extLst>
          </p:cNvPr>
          <p:cNvSpPr/>
          <p:nvPr/>
        </p:nvSpPr>
        <p:spPr>
          <a:xfrm>
            <a:off x="5887704" y="3705609"/>
            <a:ext cx="131819" cy="1486766"/>
          </a:xfrm>
          <a:prstGeom prst="roundRect">
            <a:avLst>
              <a:gd name="adj" fmla="val 50000"/>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4799">
              <a:latin typeface="Century Gothic" panose="020B0502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13688" y="4794214"/>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4" name="Text Placeholder 20">
            <a:extLst>
              <a:ext uri="{FF2B5EF4-FFF2-40B4-BE49-F238E27FC236}">
                <a16:creationId xmlns:a16="http://schemas.microsoft.com/office/drawing/2014/main" id="{5227D3AF-FD07-DF24-103C-599A0A2B257E}"/>
              </a:ext>
            </a:extLst>
          </p:cNvPr>
          <p:cNvSpPr txBox="1">
            <a:spLocks/>
          </p:cNvSpPr>
          <p:nvPr/>
        </p:nvSpPr>
        <p:spPr>
          <a:xfrm>
            <a:off x="6093909" y="3608419"/>
            <a:ext cx="3940568"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r>
              <a:rPr lang="en-US" sz="1333" dirty="0" err="1">
                <a:solidFill>
                  <a:schemeClr val="tx1"/>
                </a:solidFill>
                <a:latin typeface="Century Gothic" panose="020B0502020202020204" pitchFamily="34" charset="0"/>
              </a:rPr>
              <a:t>Conclusiones</a:t>
            </a:r>
            <a:r>
              <a:rPr lang="en-US" sz="1333" dirty="0">
                <a:solidFill>
                  <a:schemeClr val="tx1"/>
                </a:solidFill>
                <a:latin typeface="Century Gothic" panose="020B0502020202020204" pitchFamily="34" charset="0"/>
              </a:rPr>
              <a:t> de la </a:t>
            </a:r>
            <a:r>
              <a:rPr lang="en-US" sz="1333" dirty="0" err="1">
                <a:solidFill>
                  <a:schemeClr val="tx1"/>
                </a:solidFill>
                <a:latin typeface="Century Gothic" panose="020B0502020202020204" pitchFamily="34" charset="0"/>
              </a:rPr>
              <a:t>Comisión</a:t>
            </a:r>
            <a:endParaRPr lang="en-US" sz="1333" dirty="0">
              <a:solidFill>
                <a:schemeClr val="tx1"/>
              </a:solidFill>
              <a:latin typeface="Century Gothic" panose="020B0502020202020204" pitchFamily="34" charset="0"/>
            </a:endParaRPr>
          </a:p>
        </p:txBody>
      </p:sp>
      <p:sp>
        <p:nvSpPr>
          <p:cNvPr id="16" name="Marcador de número de diapositiva 8">
            <a:extLst>
              <a:ext uri="{FF2B5EF4-FFF2-40B4-BE49-F238E27FC236}">
                <a16:creationId xmlns:a16="http://schemas.microsoft.com/office/drawing/2014/main" id="{054C0D7C-3B99-BB71-A505-FF1EE31583C7}"/>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6</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2670261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PRONUNCIAMIENTOS JUDICIALES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cxnSp>
        <p:nvCxnSpPr>
          <p:cNvPr id="14" name="Google Shape;454;p34">
            <a:extLst>
              <a:ext uri="{FF2B5EF4-FFF2-40B4-BE49-F238E27FC236}">
                <a16:creationId xmlns:a16="http://schemas.microsoft.com/office/drawing/2014/main" id="{CDD8492B-6AF0-3ED9-6D81-AA7E883335A0}"/>
              </a:ext>
            </a:extLst>
          </p:cNvPr>
          <p:cNvCxnSpPr>
            <a:cxnSpLocks/>
            <a:endCxn id="22" idx="3"/>
          </p:cNvCxnSpPr>
          <p:nvPr/>
        </p:nvCxnSpPr>
        <p:spPr>
          <a:xfrm>
            <a:off x="5576970" y="2445881"/>
            <a:ext cx="2475900" cy="600"/>
          </a:xfrm>
          <a:prstGeom prst="bentConnector3">
            <a:avLst>
              <a:gd name="adj1" fmla="val 49998"/>
            </a:avLst>
          </a:prstGeom>
          <a:noFill/>
          <a:ln w="9525" cap="flat" cmpd="sng">
            <a:solidFill>
              <a:schemeClr val="dk1"/>
            </a:solidFill>
            <a:prstDash val="solid"/>
            <a:round/>
            <a:headEnd type="none" w="med" len="med"/>
            <a:tailEnd type="none" w="med" len="med"/>
          </a:ln>
        </p:spPr>
      </p:cxnSp>
      <p:sp>
        <p:nvSpPr>
          <p:cNvPr id="22" name="Google Shape;455;p34">
            <a:extLst>
              <a:ext uri="{FF2B5EF4-FFF2-40B4-BE49-F238E27FC236}">
                <a16:creationId xmlns:a16="http://schemas.microsoft.com/office/drawing/2014/main" id="{5BECEC54-A20D-CF5C-DE0E-E80B65D55845}"/>
              </a:ext>
            </a:extLst>
          </p:cNvPr>
          <p:cNvSpPr/>
          <p:nvPr/>
        </p:nvSpPr>
        <p:spPr>
          <a:xfrm flipH="1">
            <a:off x="8052789" y="2036381"/>
            <a:ext cx="645000" cy="819000"/>
          </a:xfrm>
          <a:prstGeom prst="rect">
            <a:avLst/>
          </a:prstGeom>
          <a:solidFill>
            <a:schemeClr val="bg1">
              <a:lumMod val="9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dk1"/>
                </a:solidFill>
                <a:latin typeface="Century Gothic" panose="020B0502020202020204" pitchFamily="34" charset="0"/>
                <a:ea typeface="DM Sans"/>
                <a:cs typeface="DM Sans"/>
                <a:sym typeface="DM Sans"/>
              </a:rPr>
              <a:t>1</a:t>
            </a:r>
            <a:endParaRPr sz="2400" b="1">
              <a:solidFill>
                <a:schemeClr val="dk1"/>
              </a:solidFill>
              <a:latin typeface="Century Gothic" panose="020B0502020202020204" pitchFamily="34" charset="0"/>
              <a:ea typeface="DM Sans"/>
              <a:cs typeface="DM Sans"/>
              <a:sym typeface="DM Sans"/>
            </a:endParaRPr>
          </a:p>
        </p:txBody>
      </p:sp>
      <p:grpSp>
        <p:nvGrpSpPr>
          <p:cNvPr id="23" name="Google Shape;459;p34">
            <a:extLst>
              <a:ext uri="{FF2B5EF4-FFF2-40B4-BE49-F238E27FC236}">
                <a16:creationId xmlns:a16="http://schemas.microsoft.com/office/drawing/2014/main" id="{D8039C99-2FCE-B098-08AB-A6FD50B2B5A4}"/>
              </a:ext>
            </a:extLst>
          </p:cNvPr>
          <p:cNvGrpSpPr/>
          <p:nvPr/>
        </p:nvGrpSpPr>
        <p:grpSpPr>
          <a:xfrm>
            <a:off x="8850266" y="2018032"/>
            <a:ext cx="2475901" cy="852000"/>
            <a:chOff x="5916474" y="1482800"/>
            <a:chExt cx="2475901" cy="852000"/>
          </a:xfrm>
        </p:grpSpPr>
        <p:sp>
          <p:nvSpPr>
            <p:cNvPr id="24" name="Google Shape;460;p34">
              <a:extLst>
                <a:ext uri="{FF2B5EF4-FFF2-40B4-BE49-F238E27FC236}">
                  <a16:creationId xmlns:a16="http://schemas.microsoft.com/office/drawing/2014/main" id="{D76A70AA-C302-806E-BC2C-4BD173E1B6A7}"/>
                </a:ext>
              </a:extLst>
            </p:cNvPr>
            <p:cNvSpPr txBox="1"/>
            <p:nvPr/>
          </p:nvSpPr>
          <p:spPr>
            <a:xfrm flipH="1">
              <a:off x="5916475" y="1762100"/>
              <a:ext cx="2475900" cy="5727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 sz="1200" dirty="0" err="1">
                  <a:solidFill>
                    <a:srgbClr val="434343"/>
                  </a:solidFill>
                  <a:latin typeface="Century Gothic" panose="020B0502020202020204" pitchFamily="34" charset="0"/>
                  <a:ea typeface="Archivo"/>
                  <a:cs typeface="Archivo"/>
                  <a:sym typeface="Archivo"/>
                </a:rPr>
                <a:t>Suspensión</a:t>
              </a:r>
              <a:r>
                <a:rPr lang="en" sz="1200" dirty="0">
                  <a:solidFill>
                    <a:srgbClr val="434343"/>
                  </a:solidFill>
                  <a:latin typeface="Century Gothic" panose="020B0502020202020204" pitchFamily="34" charset="0"/>
                  <a:ea typeface="Archivo"/>
                  <a:cs typeface="Archivo"/>
                  <a:sym typeface="Archivo"/>
                </a:rPr>
                <a:t> de la </a:t>
              </a:r>
              <a:r>
                <a:rPr lang="en" sz="1200" dirty="0" err="1">
                  <a:solidFill>
                    <a:srgbClr val="434343"/>
                  </a:solidFill>
                  <a:latin typeface="Century Gothic" panose="020B0502020202020204" pitchFamily="34" charset="0"/>
                  <a:ea typeface="Archivo"/>
                  <a:cs typeface="Archivo"/>
                  <a:sym typeface="Archivo"/>
                </a:rPr>
                <a:t>Decisión</a:t>
              </a:r>
              <a:r>
                <a:rPr lang="en" sz="1200" dirty="0">
                  <a:solidFill>
                    <a:srgbClr val="434343"/>
                  </a:solidFill>
                  <a:latin typeface="Century Gothic" panose="020B0502020202020204" pitchFamily="34" charset="0"/>
                  <a:ea typeface="Archivo"/>
                  <a:cs typeface="Archivo"/>
                  <a:sym typeface="Archivo"/>
                </a:rPr>
                <a:t> de </a:t>
              </a:r>
              <a:r>
                <a:rPr lang="en" sz="1200" dirty="0" err="1">
                  <a:solidFill>
                    <a:srgbClr val="434343"/>
                  </a:solidFill>
                  <a:latin typeface="Century Gothic" panose="020B0502020202020204" pitchFamily="34" charset="0"/>
                  <a:ea typeface="Archivo"/>
                  <a:cs typeface="Archivo"/>
                  <a:sym typeface="Archivo"/>
                </a:rPr>
                <a:t>designación</a:t>
              </a:r>
              <a:endParaRPr sz="1200" dirty="0">
                <a:solidFill>
                  <a:srgbClr val="434343"/>
                </a:solidFill>
                <a:latin typeface="Century Gothic" panose="020B0502020202020204" pitchFamily="34" charset="0"/>
                <a:ea typeface="Archivo"/>
                <a:cs typeface="Archivo"/>
                <a:sym typeface="Archivo"/>
              </a:endParaRPr>
            </a:p>
          </p:txBody>
        </p:sp>
        <p:sp>
          <p:nvSpPr>
            <p:cNvPr id="25" name="Google Shape;461;p34">
              <a:extLst>
                <a:ext uri="{FF2B5EF4-FFF2-40B4-BE49-F238E27FC236}">
                  <a16:creationId xmlns:a16="http://schemas.microsoft.com/office/drawing/2014/main" id="{E53D1F0F-9709-D378-9BE1-9829F3AC3165}"/>
                </a:ext>
              </a:extLst>
            </p:cNvPr>
            <p:cNvSpPr txBox="1"/>
            <p:nvPr/>
          </p:nvSpPr>
          <p:spPr>
            <a:xfrm flipH="1">
              <a:off x="5916474" y="1482800"/>
              <a:ext cx="1926300" cy="4455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b="1" dirty="0">
                  <a:solidFill>
                    <a:srgbClr val="434343"/>
                  </a:solidFill>
                  <a:latin typeface="Century Gothic" panose="020B0502020202020204" pitchFamily="34" charset="0"/>
                  <a:ea typeface="DM Sans"/>
                  <a:cs typeface="DM Sans"/>
                  <a:sym typeface="DM Sans"/>
                </a:rPr>
                <a:t>ByteDance</a:t>
              </a:r>
              <a:endParaRPr b="1" dirty="0">
                <a:solidFill>
                  <a:srgbClr val="434343"/>
                </a:solidFill>
                <a:latin typeface="Century Gothic" panose="020B0502020202020204" pitchFamily="34" charset="0"/>
                <a:ea typeface="DM Sans"/>
                <a:cs typeface="DM Sans"/>
                <a:sym typeface="DM Sans"/>
              </a:endParaRPr>
            </a:p>
          </p:txBody>
        </p:sp>
      </p:grpSp>
      <p:sp>
        <p:nvSpPr>
          <p:cNvPr id="26" name="Google Shape;462;p34">
            <a:extLst>
              <a:ext uri="{FF2B5EF4-FFF2-40B4-BE49-F238E27FC236}">
                <a16:creationId xmlns:a16="http://schemas.microsoft.com/office/drawing/2014/main" id="{2289C23C-7C59-0F28-6518-6B7CEAB9BF58}"/>
              </a:ext>
            </a:extLst>
          </p:cNvPr>
          <p:cNvSpPr/>
          <p:nvPr/>
        </p:nvSpPr>
        <p:spPr>
          <a:xfrm flipH="1">
            <a:off x="8052789" y="3025132"/>
            <a:ext cx="645000" cy="819000"/>
          </a:xfrm>
          <a:prstGeom prst="rect">
            <a:avLst/>
          </a:prstGeom>
          <a:solidFill>
            <a:srgbClr val="FFC0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dk1"/>
                </a:solidFill>
                <a:latin typeface="Century Gothic" panose="020B0502020202020204" pitchFamily="34" charset="0"/>
                <a:ea typeface="DM Sans"/>
                <a:cs typeface="DM Sans"/>
                <a:sym typeface="DM Sans"/>
              </a:rPr>
              <a:t>2</a:t>
            </a:r>
            <a:endParaRPr sz="2400" b="1">
              <a:solidFill>
                <a:schemeClr val="dk1"/>
              </a:solidFill>
              <a:latin typeface="Century Gothic" panose="020B0502020202020204" pitchFamily="34" charset="0"/>
              <a:ea typeface="DM Sans"/>
              <a:cs typeface="DM Sans"/>
              <a:sym typeface="DM Sans"/>
            </a:endParaRPr>
          </a:p>
        </p:txBody>
      </p:sp>
      <p:grpSp>
        <p:nvGrpSpPr>
          <p:cNvPr id="30" name="Google Shape;463;p34">
            <a:extLst>
              <a:ext uri="{FF2B5EF4-FFF2-40B4-BE49-F238E27FC236}">
                <a16:creationId xmlns:a16="http://schemas.microsoft.com/office/drawing/2014/main" id="{0DFEED17-3C2E-E2D3-F5C3-19CAE95EF854}"/>
              </a:ext>
            </a:extLst>
          </p:cNvPr>
          <p:cNvGrpSpPr/>
          <p:nvPr/>
        </p:nvGrpSpPr>
        <p:grpSpPr>
          <a:xfrm>
            <a:off x="8850266" y="3008632"/>
            <a:ext cx="2475900" cy="852000"/>
            <a:chOff x="5916474" y="2473400"/>
            <a:chExt cx="1926301" cy="852000"/>
          </a:xfrm>
        </p:grpSpPr>
        <p:sp>
          <p:nvSpPr>
            <p:cNvPr id="31" name="Google Shape;464;p34">
              <a:extLst>
                <a:ext uri="{FF2B5EF4-FFF2-40B4-BE49-F238E27FC236}">
                  <a16:creationId xmlns:a16="http://schemas.microsoft.com/office/drawing/2014/main" id="{55BF8378-CBA3-FFEF-E6DF-AFD3DF3FCBE3}"/>
                </a:ext>
              </a:extLst>
            </p:cNvPr>
            <p:cNvSpPr txBox="1"/>
            <p:nvPr/>
          </p:nvSpPr>
          <p:spPr>
            <a:xfrm flipH="1">
              <a:off x="5916475" y="2752700"/>
              <a:ext cx="1926300" cy="5727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 sz="1200" dirty="0" err="1">
                  <a:solidFill>
                    <a:schemeClr val="dk1"/>
                  </a:solidFill>
                  <a:latin typeface="Century Gothic" panose="020B0502020202020204" pitchFamily="34" charset="0"/>
                  <a:ea typeface="Archivo"/>
                  <a:cs typeface="Archivo"/>
                  <a:sym typeface="Archivo"/>
                </a:rPr>
                <a:t>Hipótesis</a:t>
              </a:r>
              <a:r>
                <a:rPr lang="en" sz="1200" dirty="0">
                  <a:solidFill>
                    <a:schemeClr val="dk1"/>
                  </a:solidFill>
                  <a:latin typeface="Century Gothic" panose="020B0502020202020204" pitchFamily="34" charset="0"/>
                  <a:ea typeface="Archivo"/>
                  <a:cs typeface="Archivo"/>
                  <a:sym typeface="Archivo"/>
                </a:rPr>
                <a:t> no </a:t>
              </a:r>
              <a:r>
                <a:rPr lang="en" sz="1200" dirty="0" err="1">
                  <a:solidFill>
                    <a:schemeClr val="dk1"/>
                  </a:solidFill>
                  <a:latin typeface="Century Gothic" panose="020B0502020202020204" pitchFamily="34" charset="0"/>
                  <a:ea typeface="Archivo"/>
                  <a:cs typeface="Archivo"/>
                  <a:sym typeface="Archivo"/>
                </a:rPr>
                <a:t>fundamentadas</a:t>
              </a:r>
              <a:endParaRPr sz="1400" dirty="0">
                <a:solidFill>
                  <a:srgbClr val="434343"/>
                </a:solidFill>
                <a:latin typeface="Century Gothic" panose="020B0502020202020204" pitchFamily="34" charset="0"/>
                <a:ea typeface="Archivo"/>
                <a:cs typeface="Archivo"/>
                <a:sym typeface="Archivo"/>
              </a:endParaRPr>
            </a:p>
          </p:txBody>
        </p:sp>
        <p:sp>
          <p:nvSpPr>
            <p:cNvPr id="32" name="Google Shape;465;p34">
              <a:extLst>
                <a:ext uri="{FF2B5EF4-FFF2-40B4-BE49-F238E27FC236}">
                  <a16:creationId xmlns:a16="http://schemas.microsoft.com/office/drawing/2014/main" id="{EAAE41CC-466E-DBC5-6627-4EE95576C312}"/>
                </a:ext>
              </a:extLst>
            </p:cNvPr>
            <p:cNvSpPr txBox="1"/>
            <p:nvPr/>
          </p:nvSpPr>
          <p:spPr>
            <a:xfrm flipH="1">
              <a:off x="5916474" y="2473400"/>
              <a:ext cx="1926300" cy="4455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b="1" dirty="0" err="1">
                  <a:solidFill>
                    <a:srgbClr val="434343"/>
                  </a:solidFill>
                  <a:latin typeface="Century Gothic" panose="020B0502020202020204" pitchFamily="34" charset="0"/>
                  <a:ea typeface="DM Sans"/>
                  <a:cs typeface="DM Sans"/>
                  <a:sym typeface="DM Sans"/>
                </a:rPr>
                <a:t>Comisión</a:t>
              </a:r>
              <a:endParaRPr b="1" dirty="0">
                <a:solidFill>
                  <a:srgbClr val="434343"/>
                </a:solidFill>
                <a:latin typeface="Century Gothic" panose="020B0502020202020204" pitchFamily="34" charset="0"/>
                <a:ea typeface="DM Sans"/>
                <a:cs typeface="DM Sans"/>
                <a:sym typeface="DM Sans"/>
              </a:endParaRPr>
            </a:p>
          </p:txBody>
        </p:sp>
      </p:grpSp>
      <p:sp>
        <p:nvSpPr>
          <p:cNvPr id="33" name="Google Shape;466;p34">
            <a:extLst>
              <a:ext uri="{FF2B5EF4-FFF2-40B4-BE49-F238E27FC236}">
                <a16:creationId xmlns:a16="http://schemas.microsoft.com/office/drawing/2014/main" id="{ACDF9454-3B86-5615-559A-70D29FCB9022}"/>
              </a:ext>
            </a:extLst>
          </p:cNvPr>
          <p:cNvSpPr/>
          <p:nvPr/>
        </p:nvSpPr>
        <p:spPr>
          <a:xfrm flipH="1">
            <a:off x="8052789" y="4017581"/>
            <a:ext cx="645000" cy="819000"/>
          </a:xfrm>
          <a:prstGeom prst="rect">
            <a:avLst/>
          </a:prstGeom>
          <a:solidFill>
            <a:srgbClr val="12463A"/>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2400" b="1">
                <a:solidFill>
                  <a:schemeClr val="bg1"/>
                </a:solidFill>
                <a:latin typeface="Century Gothic" panose="020B0502020202020204" pitchFamily="34" charset="0"/>
                <a:ea typeface="DM Sans"/>
                <a:cs typeface="DM Sans"/>
                <a:sym typeface="DM Sans"/>
              </a:rPr>
              <a:t>3</a:t>
            </a:r>
            <a:endParaRPr sz="2400" b="1">
              <a:solidFill>
                <a:schemeClr val="bg1"/>
              </a:solidFill>
              <a:latin typeface="Century Gothic" panose="020B0502020202020204" pitchFamily="34" charset="0"/>
              <a:ea typeface="DM Sans"/>
              <a:cs typeface="DM Sans"/>
              <a:sym typeface="DM Sans"/>
            </a:endParaRPr>
          </a:p>
        </p:txBody>
      </p:sp>
      <p:grpSp>
        <p:nvGrpSpPr>
          <p:cNvPr id="34" name="Google Shape;467;p34">
            <a:extLst>
              <a:ext uri="{FF2B5EF4-FFF2-40B4-BE49-F238E27FC236}">
                <a16:creationId xmlns:a16="http://schemas.microsoft.com/office/drawing/2014/main" id="{8B08F9A9-DB80-099D-A34E-82CCA1F65EB6}"/>
              </a:ext>
            </a:extLst>
          </p:cNvPr>
          <p:cNvGrpSpPr/>
          <p:nvPr/>
        </p:nvGrpSpPr>
        <p:grpSpPr>
          <a:xfrm>
            <a:off x="8850266" y="3999232"/>
            <a:ext cx="2475899" cy="852000"/>
            <a:chOff x="5916474" y="3464000"/>
            <a:chExt cx="2323341" cy="852000"/>
          </a:xfrm>
        </p:grpSpPr>
        <p:sp>
          <p:nvSpPr>
            <p:cNvPr id="35" name="Google Shape;468;p34">
              <a:extLst>
                <a:ext uri="{FF2B5EF4-FFF2-40B4-BE49-F238E27FC236}">
                  <a16:creationId xmlns:a16="http://schemas.microsoft.com/office/drawing/2014/main" id="{B8C3C353-7F86-0FED-2622-642DF664C7A4}"/>
                </a:ext>
              </a:extLst>
            </p:cNvPr>
            <p:cNvSpPr txBox="1"/>
            <p:nvPr/>
          </p:nvSpPr>
          <p:spPr>
            <a:xfrm flipH="1">
              <a:off x="5916474" y="3743300"/>
              <a:ext cx="2323341" cy="5727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 sz="1200" dirty="0" err="1">
                  <a:solidFill>
                    <a:schemeClr val="dk1"/>
                  </a:solidFill>
                  <a:latin typeface="Century Gothic" panose="020B0502020202020204" pitchFamily="34" charset="0"/>
                  <a:ea typeface="Archivo"/>
                  <a:cs typeface="Archivo"/>
                  <a:sym typeface="Archivo"/>
                </a:rPr>
                <a:t>Estimación</a:t>
              </a:r>
              <a:r>
                <a:rPr lang="en" sz="1200" dirty="0">
                  <a:solidFill>
                    <a:schemeClr val="dk1"/>
                  </a:solidFill>
                  <a:latin typeface="Century Gothic" panose="020B0502020202020204" pitchFamily="34" charset="0"/>
                  <a:ea typeface="Archivo"/>
                  <a:cs typeface="Archivo"/>
                  <a:sym typeface="Archivo"/>
                </a:rPr>
                <a:t> de las </a:t>
              </a:r>
              <a:r>
                <a:rPr lang="en" sz="1200" dirty="0" err="1">
                  <a:solidFill>
                    <a:schemeClr val="dk1"/>
                  </a:solidFill>
                  <a:latin typeface="Century Gothic" panose="020B0502020202020204" pitchFamily="34" charset="0"/>
                  <a:ea typeface="Archivo"/>
                  <a:cs typeface="Archivo"/>
                  <a:sym typeface="Archivo"/>
                </a:rPr>
                <a:t>alegaciones</a:t>
              </a:r>
              <a:r>
                <a:rPr lang="en" sz="1200" dirty="0">
                  <a:solidFill>
                    <a:schemeClr val="dk1"/>
                  </a:solidFill>
                  <a:latin typeface="Century Gothic" panose="020B0502020202020204" pitchFamily="34" charset="0"/>
                  <a:ea typeface="Archivo"/>
                  <a:cs typeface="Archivo"/>
                  <a:sym typeface="Archivo"/>
                </a:rPr>
                <a:t> de la </a:t>
              </a:r>
              <a:r>
                <a:rPr lang="en" sz="1200" dirty="0" err="1">
                  <a:solidFill>
                    <a:schemeClr val="dk1"/>
                  </a:solidFill>
                  <a:latin typeface="Century Gothic" panose="020B0502020202020204" pitchFamily="34" charset="0"/>
                  <a:ea typeface="Archivo"/>
                  <a:cs typeface="Archivo"/>
                  <a:sym typeface="Archivo"/>
                </a:rPr>
                <a:t>Comisión</a:t>
              </a:r>
              <a:endParaRPr sz="1200" dirty="0">
                <a:solidFill>
                  <a:schemeClr val="dk1"/>
                </a:solidFill>
                <a:latin typeface="Century Gothic" panose="020B0502020202020204" pitchFamily="34" charset="0"/>
                <a:ea typeface="Archivo"/>
                <a:cs typeface="Archivo"/>
                <a:sym typeface="Archivo"/>
              </a:endParaRPr>
            </a:p>
          </p:txBody>
        </p:sp>
        <p:sp>
          <p:nvSpPr>
            <p:cNvPr id="36" name="Google Shape;469;p34">
              <a:extLst>
                <a:ext uri="{FF2B5EF4-FFF2-40B4-BE49-F238E27FC236}">
                  <a16:creationId xmlns:a16="http://schemas.microsoft.com/office/drawing/2014/main" id="{F3E1338E-8AA7-4844-3A83-FF2B67E87AB5}"/>
                </a:ext>
              </a:extLst>
            </p:cNvPr>
            <p:cNvSpPr txBox="1"/>
            <p:nvPr/>
          </p:nvSpPr>
          <p:spPr>
            <a:xfrm flipH="1">
              <a:off x="5916474" y="3464000"/>
              <a:ext cx="1926300" cy="4455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b="1" dirty="0">
                  <a:solidFill>
                    <a:srgbClr val="434343"/>
                  </a:solidFill>
                  <a:latin typeface="Century Gothic" panose="020B0502020202020204" pitchFamily="34" charset="0"/>
                  <a:ea typeface="DM Sans"/>
                  <a:cs typeface="DM Sans"/>
                  <a:sym typeface="DM Sans"/>
                </a:rPr>
                <a:t>TJUE</a:t>
              </a:r>
              <a:endParaRPr b="1" dirty="0">
                <a:solidFill>
                  <a:srgbClr val="434343"/>
                </a:solidFill>
                <a:latin typeface="Century Gothic" panose="020B0502020202020204" pitchFamily="34" charset="0"/>
                <a:ea typeface="DM Sans"/>
                <a:cs typeface="DM Sans"/>
                <a:sym typeface="DM Sans"/>
              </a:endParaRPr>
            </a:p>
          </p:txBody>
        </p:sp>
      </p:grpSp>
      <p:cxnSp>
        <p:nvCxnSpPr>
          <p:cNvPr id="37" name="Google Shape;470;p34">
            <a:extLst>
              <a:ext uri="{FF2B5EF4-FFF2-40B4-BE49-F238E27FC236}">
                <a16:creationId xmlns:a16="http://schemas.microsoft.com/office/drawing/2014/main" id="{56D5B781-5F4A-982C-D777-479FDF7F51C5}"/>
              </a:ext>
            </a:extLst>
          </p:cNvPr>
          <p:cNvCxnSpPr>
            <a:cxnSpLocks/>
            <a:endCxn id="26" idx="3"/>
          </p:cNvCxnSpPr>
          <p:nvPr/>
        </p:nvCxnSpPr>
        <p:spPr>
          <a:xfrm>
            <a:off x="5576970" y="2445881"/>
            <a:ext cx="2475900" cy="988800"/>
          </a:xfrm>
          <a:prstGeom prst="bentConnector3">
            <a:avLst>
              <a:gd name="adj1" fmla="val 49998"/>
            </a:avLst>
          </a:prstGeom>
          <a:noFill/>
          <a:ln w="9525" cap="flat" cmpd="sng">
            <a:solidFill>
              <a:schemeClr val="dk1"/>
            </a:solidFill>
            <a:prstDash val="solid"/>
            <a:round/>
            <a:headEnd type="none" w="med" len="med"/>
            <a:tailEnd type="none" w="med" len="med"/>
          </a:ln>
        </p:spPr>
      </p:cxnSp>
      <p:cxnSp>
        <p:nvCxnSpPr>
          <p:cNvPr id="38" name="Google Shape;471;p34">
            <a:extLst>
              <a:ext uri="{FF2B5EF4-FFF2-40B4-BE49-F238E27FC236}">
                <a16:creationId xmlns:a16="http://schemas.microsoft.com/office/drawing/2014/main" id="{97A91D0F-0E71-36B5-0F27-F28A6EDA401C}"/>
              </a:ext>
            </a:extLst>
          </p:cNvPr>
          <p:cNvCxnSpPr>
            <a:cxnSpLocks/>
            <a:endCxn id="33" idx="3"/>
          </p:cNvCxnSpPr>
          <p:nvPr/>
        </p:nvCxnSpPr>
        <p:spPr>
          <a:xfrm>
            <a:off x="5576970" y="2445881"/>
            <a:ext cx="2475900" cy="1981200"/>
          </a:xfrm>
          <a:prstGeom prst="bentConnector3">
            <a:avLst>
              <a:gd name="adj1" fmla="val 49998"/>
            </a:avLst>
          </a:prstGeom>
          <a:noFill/>
          <a:ln w="9525" cap="flat" cmpd="sng">
            <a:solidFill>
              <a:schemeClr val="dk1"/>
            </a:solidFill>
            <a:prstDash val="solid"/>
            <a:round/>
            <a:headEnd type="none" w="med" len="med"/>
            <a:tailEnd type="none" w="med" len="med"/>
          </a:ln>
        </p:spPr>
      </p:cxnSp>
      <p:grpSp>
        <p:nvGrpSpPr>
          <p:cNvPr id="66" name="Google Shape;982;p52">
            <a:extLst>
              <a:ext uri="{FF2B5EF4-FFF2-40B4-BE49-F238E27FC236}">
                <a16:creationId xmlns:a16="http://schemas.microsoft.com/office/drawing/2014/main" id="{CBF6D8E0-A5C2-9693-9027-B7E4F4955A04}"/>
              </a:ext>
            </a:extLst>
          </p:cNvPr>
          <p:cNvGrpSpPr/>
          <p:nvPr/>
        </p:nvGrpSpPr>
        <p:grpSpPr>
          <a:xfrm>
            <a:off x="4206873" y="2163757"/>
            <a:ext cx="1211967" cy="839849"/>
            <a:chOff x="6113525" y="2551037"/>
            <a:chExt cx="2840246" cy="2226338"/>
          </a:xfrm>
        </p:grpSpPr>
        <p:sp>
          <p:nvSpPr>
            <p:cNvPr id="67" name="Google Shape;983;p52">
              <a:extLst>
                <a:ext uri="{FF2B5EF4-FFF2-40B4-BE49-F238E27FC236}">
                  <a16:creationId xmlns:a16="http://schemas.microsoft.com/office/drawing/2014/main" id="{0A0374A3-FEC9-0AF6-8A78-6FAC94C28489}"/>
                </a:ext>
              </a:extLst>
            </p:cNvPr>
            <p:cNvSpPr/>
            <p:nvPr/>
          </p:nvSpPr>
          <p:spPr>
            <a:xfrm>
              <a:off x="6113525" y="4608500"/>
              <a:ext cx="2787691" cy="168875"/>
            </a:xfrm>
            <a:custGeom>
              <a:avLst/>
              <a:gdLst/>
              <a:ahLst/>
              <a:cxnLst/>
              <a:rect l="l" t="t" r="r" b="b"/>
              <a:pathLst>
                <a:path w="17929" h="925" extrusionOk="0">
                  <a:moveTo>
                    <a:pt x="8961" y="1"/>
                  </a:moveTo>
                  <a:cubicBezTo>
                    <a:pt x="4013" y="1"/>
                    <a:pt x="1" y="209"/>
                    <a:pt x="1" y="466"/>
                  </a:cubicBezTo>
                  <a:cubicBezTo>
                    <a:pt x="1" y="722"/>
                    <a:pt x="4013" y="925"/>
                    <a:pt x="8961" y="925"/>
                  </a:cubicBezTo>
                  <a:cubicBezTo>
                    <a:pt x="13916" y="925"/>
                    <a:pt x="17928" y="722"/>
                    <a:pt x="17928" y="466"/>
                  </a:cubicBezTo>
                  <a:cubicBezTo>
                    <a:pt x="17928" y="209"/>
                    <a:pt x="13916" y="1"/>
                    <a:pt x="8961" y="1"/>
                  </a:cubicBezTo>
                  <a:close/>
                </a:path>
              </a:pathLst>
            </a:custGeom>
            <a:solidFill>
              <a:srgbClr val="434343">
                <a:alpha val="295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 name="Google Shape;984;p52">
              <a:extLst>
                <a:ext uri="{FF2B5EF4-FFF2-40B4-BE49-F238E27FC236}">
                  <a16:creationId xmlns:a16="http://schemas.microsoft.com/office/drawing/2014/main" id="{569748DF-9328-322A-F10C-D6AC8AE825A5}"/>
                </a:ext>
              </a:extLst>
            </p:cNvPr>
            <p:cNvGrpSpPr/>
            <p:nvPr/>
          </p:nvGrpSpPr>
          <p:grpSpPr>
            <a:xfrm>
              <a:off x="6211851" y="2551037"/>
              <a:ext cx="2741920" cy="2134502"/>
              <a:chOff x="6328726" y="268400"/>
              <a:chExt cx="1863097" cy="1450168"/>
            </a:xfrm>
          </p:grpSpPr>
          <p:sp>
            <p:nvSpPr>
              <p:cNvPr id="69" name="Google Shape;985;p52">
                <a:extLst>
                  <a:ext uri="{FF2B5EF4-FFF2-40B4-BE49-F238E27FC236}">
                    <a16:creationId xmlns:a16="http://schemas.microsoft.com/office/drawing/2014/main" id="{867B9090-FF56-9842-FFD7-2882B93C9998}"/>
                  </a:ext>
                </a:extLst>
              </p:cNvPr>
              <p:cNvSpPr/>
              <p:nvPr/>
            </p:nvSpPr>
            <p:spPr>
              <a:xfrm>
                <a:off x="7246326" y="450597"/>
                <a:ext cx="869827" cy="133412"/>
              </a:xfrm>
              <a:custGeom>
                <a:avLst/>
                <a:gdLst/>
                <a:ahLst/>
                <a:cxnLst/>
                <a:rect l="l" t="t" r="r" b="b"/>
                <a:pathLst>
                  <a:path w="11162" h="1712" extrusionOk="0">
                    <a:moveTo>
                      <a:pt x="3126" y="1"/>
                    </a:moveTo>
                    <a:cubicBezTo>
                      <a:pt x="2077" y="1"/>
                      <a:pt x="1062" y="103"/>
                      <a:pt x="0" y="262"/>
                    </a:cubicBezTo>
                    <a:lnTo>
                      <a:pt x="167" y="1711"/>
                    </a:lnTo>
                    <a:cubicBezTo>
                      <a:pt x="167" y="1711"/>
                      <a:pt x="1049" y="1086"/>
                      <a:pt x="3184" y="1086"/>
                    </a:cubicBezTo>
                    <a:cubicBezTo>
                      <a:pt x="3507" y="1086"/>
                      <a:pt x="3858" y="1100"/>
                      <a:pt x="4239" y="1133"/>
                    </a:cubicBezTo>
                    <a:cubicBezTo>
                      <a:pt x="5184" y="1217"/>
                      <a:pt x="6318" y="1285"/>
                      <a:pt x="7379" y="1285"/>
                    </a:cubicBezTo>
                    <a:cubicBezTo>
                      <a:pt x="9403" y="1285"/>
                      <a:pt x="11162" y="1038"/>
                      <a:pt x="10833" y="185"/>
                    </a:cubicBezTo>
                    <a:cubicBezTo>
                      <a:pt x="10809" y="124"/>
                      <a:pt x="10754" y="90"/>
                      <a:pt x="10698" y="90"/>
                    </a:cubicBezTo>
                    <a:cubicBezTo>
                      <a:pt x="10655" y="90"/>
                      <a:pt x="10611" y="111"/>
                      <a:pt x="10583" y="155"/>
                    </a:cubicBezTo>
                    <a:cubicBezTo>
                      <a:pt x="10404" y="425"/>
                      <a:pt x="9965" y="857"/>
                      <a:pt x="8984" y="857"/>
                    </a:cubicBezTo>
                    <a:cubicBezTo>
                      <a:pt x="8622" y="857"/>
                      <a:pt x="8186" y="798"/>
                      <a:pt x="7661" y="650"/>
                    </a:cubicBezTo>
                    <a:cubicBezTo>
                      <a:pt x="5966" y="181"/>
                      <a:pt x="4516" y="1"/>
                      <a:pt x="3126" y="1"/>
                    </a:cubicBezTo>
                    <a:close/>
                  </a:path>
                </a:pathLst>
              </a:custGeom>
              <a:solidFill>
                <a:srgbClr val="E9CC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986;p52">
                <a:extLst>
                  <a:ext uri="{FF2B5EF4-FFF2-40B4-BE49-F238E27FC236}">
                    <a16:creationId xmlns:a16="http://schemas.microsoft.com/office/drawing/2014/main" id="{9E225DA2-9F02-F518-04D4-A92CF97A6687}"/>
                  </a:ext>
                </a:extLst>
              </p:cNvPr>
              <p:cNvSpPr/>
              <p:nvPr/>
            </p:nvSpPr>
            <p:spPr>
              <a:xfrm>
                <a:off x="6414836" y="471014"/>
                <a:ext cx="844578" cy="222093"/>
              </a:xfrm>
              <a:custGeom>
                <a:avLst/>
                <a:gdLst/>
                <a:ahLst/>
                <a:cxnLst/>
                <a:rect l="l" t="t" r="r" b="b"/>
                <a:pathLst>
                  <a:path w="10838" h="2850" extrusionOk="0">
                    <a:moveTo>
                      <a:pt x="10688" y="0"/>
                    </a:moveTo>
                    <a:cubicBezTo>
                      <a:pt x="8196" y="149"/>
                      <a:pt x="6014" y="537"/>
                      <a:pt x="3277" y="1968"/>
                    </a:cubicBezTo>
                    <a:cubicBezTo>
                      <a:pt x="2509" y="2368"/>
                      <a:pt x="1914" y="2505"/>
                      <a:pt x="1459" y="2505"/>
                    </a:cubicBezTo>
                    <a:cubicBezTo>
                      <a:pt x="859" y="2505"/>
                      <a:pt x="503" y="2267"/>
                      <a:pt x="320" y="2087"/>
                    </a:cubicBezTo>
                    <a:cubicBezTo>
                      <a:pt x="292" y="2059"/>
                      <a:pt x="257" y="2046"/>
                      <a:pt x="223" y="2046"/>
                    </a:cubicBezTo>
                    <a:cubicBezTo>
                      <a:pt x="155" y="2046"/>
                      <a:pt x="90" y="2095"/>
                      <a:pt x="82" y="2170"/>
                    </a:cubicBezTo>
                    <a:cubicBezTo>
                      <a:pt x="1" y="2663"/>
                      <a:pt x="490" y="2850"/>
                      <a:pt x="1272" y="2850"/>
                    </a:cubicBezTo>
                    <a:cubicBezTo>
                      <a:pt x="2678" y="2850"/>
                      <a:pt x="5032" y="2246"/>
                      <a:pt x="6729" y="1729"/>
                    </a:cubicBezTo>
                    <a:cubicBezTo>
                      <a:pt x="7925" y="1367"/>
                      <a:pt x="8850" y="1264"/>
                      <a:pt x="9516" y="1264"/>
                    </a:cubicBezTo>
                    <a:cubicBezTo>
                      <a:pt x="10407" y="1264"/>
                      <a:pt x="10837" y="1449"/>
                      <a:pt x="10837" y="1449"/>
                    </a:cubicBezTo>
                    <a:lnTo>
                      <a:pt x="10688" y="0"/>
                    </a:lnTo>
                    <a:close/>
                  </a:path>
                </a:pathLst>
              </a:custGeom>
              <a:solidFill>
                <a:srgbClr val="E9CC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987;p52">
                <a:extLst>
                  <a:ext uri="{FF2B5EF4-FFF2-40B4-BE49-F238E27FC236}">
                    <a16:creationId xmlns:a16="http://schemas.microsoft.com/office/drawing/2014/main" id="{3FCFE486-CBBB-5E6B-E63A-A0A56A8FD324}"/>
                  </a:ext>
                </a:extLst>
              </p:cNvPr>
              <p:cNvSpPr/>
              <p:nvPr/>
            </p:nvSpPr>
            <p:spPr>
              <a:xfrm>
                <a:off x="7204011" y="473741"/>
                <a:ext cx="17300" cy="99513"/>
              </a:xfrm>
              <a:custGeom>
                <a:avLst/>
                <a:gdLst/>
                <a:ahLst/>
                <a:cxnLst/>
                <a:rect l="l" t="t" r="r" b="b"/>
                <a:pathLst>
                  <a:path w="222" h="1277" extrusionOk="0">
                    <a:moveTo>
                      <a:pt x="62" y="0"/>
                    </a:moveTo>
                    <a:cubicBezTo>
                      <a:pt x="53" y="0"/>
                      <a:pt x="45" y="2"/>
                      <a:pt x="36" y="7"/>
                    </a:cubicBezTo>
                    <a:lnTo>
                      <a:pt x="1" y="1259"/>
                    </a:lnTo>
                    <a:lnTo>
                      <a:pt x="173" y="1277"/>
                    </a:lnTo>
                    <a:lnTo>
                      <a:pt x="221" y="174"/>
                    </a:lnTo>
                    <a:cubicBezTo>
                      <a:pt x="221" y="174"/>
                      <a:pt x="139" y="0"/>
                      <a:pt x="62" y="0"/>
                    </a:cubicBezTo>
                    <a:close/>
                  </a:path>
                </a:pathLst>
              </a:custGeom>
              <a:solidFill>
                <a:srgbClr val="434343">
                  <a:alpha val="295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988;p52">
                <a:extLst>
                  <a:ext uri="{FF2B5EF4-FFF2-40B4-BE49-F238E27FC236}">
                    <a16:creationId xmlns:a16="http://schemas.microsoft.com/office/drawing/2014/main" id="{7B202088-D13C-EE38-C9E5-A4909A45B727}"/>
                  </a:ext>
                </a:extLst>
              </p:cNvPr>
              <p:cNvSpPr/>
              <p:nvPr/>
            </p:nvSpPr>
            <p:spPr>
              <a:xfrm>
                <a:off x="7286303" y="462909"/>
                <a:ext cx="26028" cy="102942"/>
              </a:xfrm>
              <a:custGeom>
                <a:avLst/>
                <a:gdLst/>
                <a:ahLst/>
                <a:cxnLst/>
                <a:rect l="l" t="t" r="r" b="b"/>
                <a:pathLst>
                  <a:path w="334" h="1321" extrusionOk="0">
                    <a:moveTo>
                      <a:pt x="192" y="0"/>
                    </a:moveTo>
                    <a:cubicBezTo>
                      <a:pt x="105" y="0"/>
                      <a:pt x="0" y="212"/>
                      <a:pt x="6" y="218"/>
                    </a:cubicBezTo>
                    <a:lnTo>
                      <a:pt x="143" y="1321"/>
                    </a:lnTo>
                    <a:lnTo>
                      <a:pt x="334" y="1255"/>
                    </a:lnTo>
                    <a:lnTo>
                      <a:pt x="209" y="3"/>
                    </a:lnTo>
                    <a:cubicBezTo>
                      <a:pt x="203" y="1"/>
                      <a:pt x="198" y="0"/>
                      <a:pt x="192" y="0"/>
                    </a:cubicBezTo>
                    <a:close/>
                  </a:path>
                </a:pathLst>
              </a:custGeom>
              <a:solidFill>
                <a:srgbClr val="434343">
                  <a:alpha val="295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989;p52">
                <a:extLst>
                  <a:ext uri="{FF2B5EF4-FFF2-40B4-BE49-F238E27FC236}">
                    <a16:creationId xmlns:a16="http://schemas.microsoft.com/office/drawing/2014/main" id="{DB23828B-7889-C449-1BFF-0ACFF8BCDC6E}"/>
                  </a:ext>
                </a:extLst>
              </p:cNvPr>
              <p:cNvSpPr/>
              <p:nvPr/>
            </p:nvSpPr>
            <p:spPr>
              <a:xfrm>
                <a:off x="7168710" y="436180"/>
                <a:ext cx="167778" cy="1184342"/>
              </a:xfrm>
              <a:custGeom>
                <a:avLst/>
                <a:gdLst/>
                <a:ahLst/>
                <a:cxnLst/>
                <a:rect l="l" t="t" r="r" b="b"/>
                <a:pathLst>
                  <a:path w="2153" h="15198" extrusionOk="0">
                    <a:moveTo>
                      <a:pt x="1139" y="0"/>
                    </a:moveTo>
                    <a:cubicBezTo>
                      <a:pt x="877" y="0"/>
                      <a:pt x="668" y="203"/>
                      <a:pt x="650" y="465"/>
                    </a:cubicBezTo>
                    <a:lnTo>
                      <a:pt x="644" y="644"/>
                    </a:lnTo>
                    <a:lnTo>
                      <a:pt x="638" y="871"/>
                    </a:lnTo>
                    <a:lnTo>
                      <a:pt x="591" y="1926"/>
                    </a:lnTo>
                    <a:lnTo>
                      <a:pt x="203" y="10392"/>
                    </a:lnTo>
                    <a:lnTo>
                      <a:pt x="197" y="10499"/>
                    </a:lnTo>
                    <a:lnTo>
                      <a:pt x="191" y="10666"/>
                    </a:lnTo>
                    <a:lnTo>
                      <a:pt x="179" y="10982"/>
                    </a:lnTo>
                    <a:lnTo>
                      <a:pt x="167" y="11143"/>
                    </a:lnTo>
                    <a:lnTo>
                      <a:pt x="161" y="11256"/>
                    </a:lnTo>
                    <a:lnTo>
                      <a:pt x="30" y="14094"/>
                    </a:lnTo>
                    <a:cubicBezTo>
                      <a:pt x="0" y="14696"/>
                      <a:pt x="477" y="15197"/>
                      <a:pt x="1080" y="15197"/>
                    </a:cubicBezTo>
                    <a:cubicBezTo>
                      <a:pt x="1676" y="15197"/>
                      <a:pt x="2153" y="14696"/>
                      <a:pt x="2141" y="14100"/>
                    </a:cubicBezTo>
                    <a:lnTo>
                      <a:pt x="2039" y="11244"/>
                    </a:lnTo>
                    <a:lnTo>
                      <a:pt x="2033" y="11137"/>
                    </a:lnTo>
                    <a:lnTo>
                      <a:pt x="2022" y="10970"/>
                    </a:lnTo>
                    <a:lnTo>
                      <a:pt x="2010" y="10660"/>
                    </a:lnTo>
                    <a:lnTo>
                      <a:pt x="2004" y="10493"/>
                    </a:lnTo>
                    <a:lnTo>
                      <a:pt x="1992" y="10380"/>
                    </a:lnTo>
                    <a:lnTo>
                      <a:pt x="1676" y="1908"/>
                    </a:lnTo>
                    <a:lnTo>
                      <a:pt x="1634" y="841"/>
                    </a:lnTo>
                    <a:lnTo>
                      <a:pt x="1628" y="632"/>
                    </a:lnTo>
                    <a:lnTo>
                      <a:pt x="1622" y="465"/>
                    </a:lnTo>
                    <a:cubicBezTo>
                      <a:pt x="1616" y="334"/>
                      <a:pt x="1562" y="215"/>
                      <a:pt x="1473" y="137"/>
                    </a:cubicBezTo>
                    <a:cubicBezTo>
                      <a:pt x="1384" y="54"/>
                      <a:pt x="1270" y="0"/>
                      <a:pt x="1139" y="0"/>
                    </a:cubicBezTo>
                    <a:close/>
                  </a:path>
                </a:pathLst>
              </a:custGeom>
              <a:solidFill>
                <a:srgbClr val="E9CC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990;p52">
                <a:extLst>
                  <a:ext uri="{FF2B5EF4-FFF2-40B4-BE49-F238E27FC236}">
                    <a16:creationId xmlns:a16="http://schemas.microsoft.com/office/drawing/2014/main" id="{730BD060-8E5E-EEE6-DBB1-02FFE2B9D926}"/>
                  </a:ext>
                </a:extLst>
              </p:cNvPr>
              <p:cNvSpPr/>
              <p:nvPr/>
            </p:nvSpPr>
            <p:spPr>
              <a:xfrm>
                <a:off x="7191932" y="268400"/>
                <a:ext cx="129671" cy="118138"/>
              </a:xfrm>
              <a:custGeom>
                <a:avLst/>
                <a:gdLst/>
                <a:ahLst/>
                <a:cxnLst/>
                <a:rect l="l" t="t" r="r" b="b"/>
                <a:pathLst>
                  <a:path w="1664" h="1516" extrusionOk="0">
                    <a:moveTo>
                      <a:pt x="829" y="1"/>
                    </a:moveTo>
                    <a:cubicBezTo>
                      <a:pt x="829" y="1"/>
                      <a:pt x="1" y="1515"/>
                      <a:pt x="829" y="1515"/>
                    </a:cubicBezTo>
                    <a:cubicBezTo>
                      <a:pt x="1664" y="1515"/>
                      <a:pt x="829" y="1"/>
                      <a:pt x="829" y="1"/>
                    </a:cubicBezTo>
                    <a:close/>
                  </a:path>
                </a:pathLst>
              </a:custGeom>
              <a:solidFill>
                <a:srgbClr val="6D78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991;p52">
                <a:extLst>
                  <a:ext uri="{FF2B5EF4-FFF2-40B4-BE49-F238E27FC236}">
                    <a16:creationId xmlns:a16="http://schemas.microsoft.com/office/drawing/2014/main" id="{D0D54630-B867-DDF7-6B49-535434D28464}"/>
                  </a:ext>
                </a:extLst>
              </p:cNvPr>
              <p:cNvSpPr/>
              <p:nvPr/>
            </p:nvSpPr>
            <p:spPr>
              <a:xfrm>
                <a:off x="7214220" y="297701"/>
                <a:ext cx="85097" cy="76759"/>
              </a:xfrm>
              <a:custGeom>
                <a:avLst/>
                <a:gdLst/>
                <a:ahLst/>
                <a:cxnLst/>
                <a:rect l="l" t="t" r="r" b="b"/>
                <a:pathLst>
                  <a:path w="1092" h="985" extrusionOk="0">
                    <a:moveTo>
                      <a:pt x="543" y="1"/>
                    </a:moveTo>
                    <a:cubicBezTo>
                      <a:pt x="543" y="1"/>
                      <a:pt x="1" y="984"/>
                      <a:pt x="543" y="984"/>
                    </a:cubicBezTo>
                    <a:cubicBezTo>
                      <a:pt x="1092" y="984"/>
                      <a:pt x="543" y="1"/>
                      <a:pt x="543" y="1"/>
                    </a:cubicBezTo>
                    <a:close/>
                  </a:path>
                </a:pathLst>
              </a:custGeom>
              <a:solidFill>
                <a:srgbClr val="EDCB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992;p52">
                <a:extLst>
                  <a:ext uri="{FF2B5EF4-FFF2-40B4-BE49-F238E27FC236}">
                    <a16:creationId xmlns:a16="http://schemas.microsoft.com/office/drawing/2014/main" id="{536D2D11-C6C9-6F4B-F412-CC1361C2768B}"/>
                  </a:ext>
                </a:extLst>
              </p:cNvPr>
              <p:cNvSpPr/>
              <p:nvPr/>
            </p:nvSpPr>
            <p:spPr>
              <a:xfrm>
                <a:off x="7217493" y="436647"/>
                <a:ext cx="78161" cy="79954"/>
              </a:xfrm>
              <a:custGeom>
                <a:avLst/>
                <a:gdLst/>
                <a:ahLst/>
                <a:cxnLst/>
                <a:rect l="l" t="t" r="r" b="b"/>
                <a:pathLst>
                  <a:path w="1003" h="1026" extrusionOk="0">
                    <a:moveTo>
                      <a:pt x="507" y="0"/>
                    </a:moveTo>
                    <a:cubicBezTo>
                      <a:pt x="245" y="0"/>
                      <a:pt x="36" y="203"/>
                      <a:pt x="18" y="465"/>
                    </a:cubicBezTo>
                    <a:lnTo>
                      <a:pt x="0" y="877"/>
                    </a:lnTo>
                    <a:cubicBezTo>
                      <a:pt x="138" y="972"/>
                      <a:pt x="305" y="1026"/>
                      <a:pt x="483" y="1026"/>
                    </a:cubicBezTo>
                    <a:cubicBezTo>
                      <a:pt x="686" y="1026"/>
                      <a:pt x="865" y="960"/>
                      <a:pt x="1002" y="847"/>
                    </a:cubicBezTo>
                    <a:lnTo>
                      <a:pt x="990" y="465"/>
                    </a:lnTo>
                    <a:cubicBezTo>
                      <a:pt x="984" y="340"/>
                      <a:pt x="931" y="221"/>
                      <a:pt x="841" y="137"/>
                    </a:cubicBezTo>
                    <a:cubicBezTo>
                      <a:pt x="752" y="54"/>
                      <a:pt x="638" y="0"/>
                      <a:pt x="507" y="0"/>
                    </a:cubicBezTo>
                    <a:close/>
                  </a:path>
                </a:pathLst>
              </a:custGeom>
              <a:solidFill>
                <a:srgbClr val="434343">
                  <a:alpha val="295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993;p52">
                <a:extLst>
                  <a:ext uri="{FF2B5EF4-FFF2-40B4-BE49-F238E27FC236}">
                    <a16:creationId xmlns:a16="http://schemas.microsoft.com/office/drawing/2014/main" id="{C3056D4F-5E08-C898-B782-1C69F6A3C000}"/>
                  </a:ext>
                </a:extLst>
              </p:cNvPr>
              <p:cNvSpPr/>
              <p:nvPr/>
            </p:nvSpPr>
            <p:spPr>
              <a:xfrm>
                <a:off x="7182815" y="370175"/>
                <a:ext cx="144244" cy="132165"/>
              </a:xfrm>
              <a:custGeom>
                <a:avLst/>
                <a:gdLst/>
                <a:ahLst/>
                <a:cxnLst/>
                <a:rect l="l" t="t" r="r" b="b"/>
                <a:pathLst>
                  <a:path w="1851" h="1696" extrusionOk="0">
                    <a:moveTo>
                      <a:pt x="923" y="1"/>
                    </a:moveTo>
                    <a:cubicBezTo>
                      <a:pt x="413" y="1"/>
                      <a:pt x="1" y="460"/>
                      <a:pt x="94" y="990"/>
                    </a:cubicBezTo>
                    <a:cubicBezTo>
                      <a:pt x="153" y="1342"/>
                      <a:pt x="434" y="1622"/>
                      <a:pt x="785" y="1682"/>
                    </a:cubicBezTo>
                    <a:cubicBezTo>
                      <a:pt x="836" y="1691"/>
                      <a:pt x="886" y="1695"/>
                      <a:pt x="935" y="1695"/>
                    </a:cubicBezTo>
                    <a:cubicBezTo>
                      <a:pt x="1441" y="1695"/>
                      <a:pt x="1850" y="1237"/>
                      <a:pt x="1763" y="710"/>
                    </a:cubicBezTo>
                    <a:cubicBezTo>
                      <a:pt x="1709" y="358"/>
                      <a:pt x="1429" y="72"/>
                      <a:pt x="1066" y="13"/>
                    </a:cubicBezTo>
                    <a:cubicBezTo>
                      <a:pt x="1018" y="5"/>
                      <a:pt x="970" y="1"/>
                      <a:pt x="923" y="1"/>
                    </a:cubicBezTo>
                    <a:close/>
                  </a:path>
                </a:pathLst>
              </a:custGeom>
              <a:solidFill>
                <a:srgbClr val="6D78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994;p52">
                <a:extLst>
                  <a:ext uri="{FF2B5EF4-FFF2-40B4-BE49-F238E27FC236}">
                    <a16:creationId xmlns:a16="http://schemas.microsoft.com/office/drawing/2014/main" id="{D4CBD252-4579-BBC1-B2FB-A1865FA7A863}"/>
                  </a:ext>
                </a:extLst>
              </p:cNvPr>
              <p:cNvSpPr/>
              <p:nvPr/>
            </p:nvSpPr>
            <p:spPr>
              <a:xfrm>
                <a:off x="7217025" y="398541"/>
                <a:ext cx="75823" cy="75823"/>
              </a:xfrm>
              <a:custGeom>
                <a:avLst/>
                <a:gdLst/>
                <a:ahLst/>
                <a:cxnLst/>
                <a:rect l="l" t="t" r="r" b="b"/>
                <a:pathLst>
                  <a:path w="973" h="973" extrusionOk="0">
                    <a:moveTo>
                      <a:pt x="489" y="0"/>
                    </a:moveTo>
                    <a:cubicBezTo>
                      <a:pt x="221" y="0"/>
                      <a:pt x="1" y="215"/>
                      <a:pt x="1" y="483"/>
                    </a:cubicBezTo>
                    <a:cubicBezTo>
                      <a:pt x="1" y="751"/>
                      <a:pt x="221" y="972"/>
                      <a:pt x="489" y="972"/>
                    </a:cubicBezTo>
                    <a:cubicBezTo>
                      <a:pt x="758" y="972"/>
                      <a:pt x="972" y="751"/>
                      <a:pt x="972" y="483"/>
                    </a:cubicBezTo>
                    <a:cubicBezTo>
                      <a:pt x="972" y="215"/>
                      <a:pt x="758" y="0"/>
                      <a:pt x="489" y="0"/>
                    </a:cubicBezTo>
                    <a:close/>
                  </a:path>
                </a:pathLst>
              </a:custGeom>
              <a:solidFill>
                <a:srgbClr val="EDCB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995;p52">
                <a:extLst>
                  <a:ext uri="{FF2B5EF4-FFF2-40B4-BE49-F238E27FC236}">
                    <a16:creationId xmlns:a16="http://schemas.microsoft.com/office/drawing/2014/main" id="{C2DEECDF-C066-C3E8-AD68-A49AD0A6FF43}"/>
                  </a:ext>
                </a:extLst>
              </p:cNvPr>
              <p:cNvSpPr/>
              <p:nvPr/>
            </p:nvSpPr>
            <p:spPr>
              <a:xfrm>
                <a:off x="7919934" y="538344"/>
                <a:ext cx="66550" cy="66550"/>
              </a:xfrm>
              <a:custGeom>
                <a:avLst/>
                <a:gdLst/>
                <a:ahLst/>
                <a:cxnLst/>
                <a:rect l="l" t="t" r="r" b="b"/>
                <a:pathLst>
                  <a:path w="854" h="854" extrusionOk="0">
                    <a:moveTo>
                      <a:pt x="424" y="102"/>
                    </a:moveTo>
                    <a:cubicBezTo>
                      <a:pt x="603" y="102"/>
                      <a:pt x="752" y="251"/>
                      <a:pt x="752" y="430"/>
                    </a:cubicBezTo>
                    <a:cubicBezTo>
                      <a:pt x="752" y="603"/>
                      <a:pt x="603" y="752"/>
                      <a:pt x="424" y="752"/>
                    </a:cubicBezTo>
                    <a:cubicBezTo>
                      <a:pt x="245" y="752"/>
                      <a:pt x="96" y="603"/>
                      <a:pt x="96" y="430"/>
                    </a:cubicBezTo>
                    <a:cubicBezTo>
                      <a:pt x="96" y="251"/>
                      <a:pt x="245" y="102"/>
                      <a:pt x="424" y="102"/>
                    </a:cubicBezTo>
                    <a:close/>
                    <a:moveTo>
                      <a:pt x="424" y="1"/>
                    </a:moveTo>
                    <a:cubicBezTo>
                      <a:pt x="186" y="1"/>
                      <a:pt x="1" y="198"/>
                      <a:pt x="1" y="430"/>
                    </a:cubicBezTo>
                    <a:cubicBezTo>
                      <a:pt x="1" y="669"/>
                      <a:pt x="198" y="853"/>
                      <a:pt x="424" y="853"/>
                    </a:cubicBezTo>
                    <a:cubicBezTo>
                      <a:pt x="657" y="853"/>
                      <a:pt x="853" y="669"/>
                      <a:pt x="847" y="430"/>
                    </a:cubicBezTo>
                    <a:cubicBezTo>
                      <a:pt x="847" y="186"/>
                      <a:pt x="657" y="1"/>
                      <a:pt x="424" y="1"/>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996;p52">
                <a:extLst>
                  <a:ext uri="{FF2B5EF4-FFF2-40B4-BE49-F238E27FC236}">
                    <a16:creationId xmlns:a16="http://schemas.microsoft.com/office/drawing/2014/main" id="{349FA418-418B-89DA-C24F-D63619C4FA0E}"/>
                  </a:ext>
                </a:extLst>
              </p:cNvPr>
              <p:cNvSpPr/>
              <p:nvPr/>
            </p:nvSpPr>
            <p:spPr>
              <a:xfrm>
                <a:off x="7758780" y="593517"/>
                <a:ext cx="183597" cy="563805"/>
              </a:xfrm>
              <a:custGeom>
                <a:avLst/>
                <a:gdLst/>
                <a:ahLst/>
                <a:cxnLst/>
                <a:rect l="l" t="t" r="r" b="b"/>
                <a:pathLst>
                  <a:path w="2356" h="7235" extrusionOk="0">
                    <a:moveTo>
                      <a:pt x="2303" y="1"/>
                    </a:moveTo>
                    <a:cubicBezTo>
                      <a:pt x="2286" y="1"/>
                      <a:pt x="2264" y="12"/>
                      <a:pt x="2254" y="32"/>
                    </a:cubicBezTo>
                    <a:lnTo>
                      <a:pt x="6" y="7175"/>
                    </a:lnTo>
                    <a:cubicBezTo>
                      <a:pt x="0" y="7192"/>
                      <a:pt x="12" y="7222"/>
                      <a:pt x="36" y="7234"/>
                    </a:cubicBezTo>
                    <a:lnTo>
                      <a:pt x="48" y="7234"/>
                    </a:lnTo>
                    <a:cubicBezTo>
                      <a:pt x="72" y="7234"/>
                      <a:pt x="90" y="7216"/>
                      <a:pt x="96" y="7204"/>
                    </a:cubicBezTo>
                    <a:lnTo>
                      <a:pt x="2343" y="62"/>
                    </a:lnTo>
                    <a:cubicBezTo>
                      <a:pt x="2355" y="38"/>
                      <a:pt x="2337" y="8"/>
                      <a:pt x="2313" y="2"/>
                    </a:cubicBezTo>
                    <a:cubicBezTo>
                      <a:pt x="2310" y="1"/>
                      <a:pt x="2307" y="1"/>
                      <a:pt x="2303" y="1"/>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997;p52">
                <a:extLst>
                  <a:ext uri="{FF2B5EF4-FFF2-40B4-BE49-F238E27FC236}">
                    <a16:creationId xmlns:a16="http://schemas.microsoft.com/office/drawing/2014/main" id="{2603327D-32D0-28F3-6F7C-7D4AC9C4DCA7}"/>
                  </a:ext>
                </a:extLst>
              </p:cNvPr>
              <p:cNvSpPr/>
              <p:nvPr/>
            </p:nvSpPr>
            <p:spPr>
              <a:xfrm>
                <a:off x="7961782" y="595388"/>
                <a:ext cx="183597" cy="563338"/>
              </a:xfrm>
              <a:custGeom>
                <a:avLst/>
                <a:gdLst/>
                <a:ahLst/>
                <a:cxnLst/>
                <a:rect l="l" t="t" r="r" b="b"/>
                <a:pathLst>
                  <a:path w="2356" h="7229" extrusionOk="0">
                    <a:moveTo>
                      <a:pt x="49" y="1"/>
                    </a:moveTo>
                    <a:cubicBezTo>
                      <a:pt x="45" y="1"/>
                      <a:pt x="40" y="1"/>
                      <a:pt x="36" y="2"/>
                    </a:cubicBezTo>
                    <a:cubicBezTo>
                      <a:pt x="18" y="8"/>
                      <a:pt x="0" y="38"/>
                      <a:pt x="6" y="62"/>
                    </a:cubicBezTo>
                    <a:lnTo>
                      <a:pt x="2260" y="7198"/>
                    </a:lnTo>
                    <a:cubicBezTo>
                      <a:pt x="2266" y="7216"/>
                      <a:pt x="2278" y="7228"/>
                      <a:pt x="2302" y="7228"/>
                    </a:cubicBezTo>
                    <a:lnTo>
                      <a:pt x="2320" y="7228"/>
                    </a:lnTo>
                    <a:cubicBezTo>
                      <a:pt x="2344" y="7222"/>
                      <a:pt x="2355" y="7192"/>
                      <a:pt x="2349" y="7168"/>
                    </a:cubicBezTo>
                    <a:lnTo>
                      <a:pt x="96" y="32"/>
                    </a:lnTo>
                    <a:cubicBezTo>
                      <a:pt x="91" y="12"/>
                      <a:pt x="70" y="1"/>
                      <a:pt x="49" y="1"/>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998;p52">
                <a:extLst>
                  <a:ext uri="{FF2B5EF4-FFF2-40B4-BE49-F238E27FC236}">
                    <a16:creationId xmlns:a16="http://schemas.microsoft.com/office/drawing/2014/main" id="{EFCFE69C-4237-60C7-F8EB-8C14A409D74E}"/>
                  </a:ext>
                </a:extLst>
              </p:cNvPr>
              <p:cNvSpPr/>
              <p:nvPr/>
            </p:nvSpPr>
            <p:spPr>
              <a:xfrm>
                <a:off x="7949703" y="597803"/>
                <a:ext cx="7013" cy="559519"/>
              </a:xfrm>
              <a:custGeom>
                <a:avLst/>
                <a:gdLst/>
                <a:ahLst/>
                <a:cxnLst/>
                <a:rect l="l" t="t" r="r" b="b"/>
                <a:pathLst>
                  <a:path w="90" h="7180" extrusionOk="0">
                    <a:moveTo>
                      <a:pt x="42" y="1"/>
                    </a:moveTo>
                    <a:cubicBezTo>
                      <a:pt x="24" y="1"/>
                      <a:pt x="0" y="25"/>
                      <a:pt x="0" y="43"/>
                    </a:cubicBezTo>
                    <a:lnTo>
                      <a:pt x="0" y="7131"/>
                    </a:lnTo>
                    <a:cubicBezTo>
                      <a:pt x="0" y="7155"/>
                      <a:pt x="18" y="7179"/>
                      <a:pt x="42" y="7179"/>
                    </a:cubicBezTo>
                    <a:cubicBezTo>
                      <a:pt x="66" y="7179"/>
                      <a:pt x="90" y="7155"/>
                      <a:pt x="90" y="7131"/>
                    </a:cubicBezTo>
                    <a:lnTo>
                      <a:pt x="90" y="43"/>
                    </a:lnTo>
                    <a:cubicBezTo>
                      <a:pt x="90" y="19"/>
                      <a:pt x="66" y="1"/>
                      <a:pt x="42" y="1"/>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999;p52">
                <a:extLst>
                  <a:ext uri="{FF2B5EF4-FFF2-40B4-BE49-F238E27FC236}">
                    <a16:creationId xmlns:a16="http://schemas.microsoft.com/office/drawing/2014/main" id="{536F7673-A975-76FA-ED05-3305E0C81A9F}"/>
                  </a:ext>
                </a:extLst>
              </p:cNvPr>
              <p:cNvSpPr/>
              <p:nvPr/>
            </p:nvSpPr>
            <p:spPr>
              <a:xfrm>
                <a:off x="7714595" y="1132626"/>
                <a:ext cx="477228" cy="196144"/>
              </a:xfrm>
              <a:custGeom>
                <a:avLst/>
                <a:gdLst/>
                <a:ahLst/>
                <a:cxnLst/>
                <a:rect l="l" t="t" r="r" b="b"/>
                <a:pathLst>
                  <a:path w="6124" h="2517" extrusionOk="0">
                    <a:moveTo>
                      <a:pt x="1" y="0"/>
                    </a:moveTo>
                    <a:cubicBezTo>
                      <a:pt x="281" y="1437"/>
                      <a:pt x="1539" y="2516"/>
                      <a:pt x="3059" y="2516"/>
                    </a:cubicBezTo>
                    <a:cubicBezTo>
                      <a:pt x="4579" y="2516"/>
                      <a:pt x="5849" y="1437"/>
                      <a:pt x="6124" y="0"/>
                    </a:cubicBezTo>
                    <a:close/>
                  </a:path>
                </a:pathLst>
              </a:custGeom>
              <a:solidFill>
                <a:srgbClr val="EDCB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1000;p52">
                <a:extLst>
                  <a:ext uri="{FF2B5EF4-FFF2-40B4-BE49-F238E27FC236}">
                    <a16:creationId xmlns:a16="http://schemas.microsoft.com/office/drawing/2014/main" id="{F9A57C6F-420A-1315-8A08-3517DF5AE65C}"/>
                  </a:ext>
                </a:extLst>
              </p:cNvPr>
              <p:cNvSpPr/>
              <p:nvPr/>
            </p:nvSpPr>
            <p:spPr>
              <a:xfrm>
                <a:off x="7714595" y="1132626"/>
                <a:ext cx="477228" cy="196144"/>
              </a:xfrm>
              <a:custGeom>
                <a:avLst/>
                <a:gdLst/>
                <a:ahLst/>
                <a:cxnLst/>
                <a:rect l="l" t="t" r="r" b="b"/>
                <a:pathLst>
                  <a:path w="6124" h="2517" extrusionOk="0">
                    <a:moveTo>
                      <a:pt x="5295" y="0"/>
                    </a:moveTo>
                    <a:cubicBezTo>
                      <a:pt x="4484" y="823"/>
                      <a:pt x="3626" y="1097"/>
                      <a:pt x="2841" y="1097"/>
                    </a:cubicBezTo>
                    <a:cubicBezTo>
                      <a:pt x="1273" y="1097"/>
                      <a:pt x="1" y="0"/>
                      <a:pt x="1" y="0"/>
                    </a:cubicBezTo>
                    <a:lnTo>
                      <a:pt x="1" y="0"/>
                    </a:lnTo>
                    <a:cubicBezTo>
                      <a:pt x="281" y="1437"/>
                      <a:pt x="1539" y="2516"/>
                      <a:pt x="3059" y="2516"/>
                    </a:cubicBezTo>
                    <a:cubicBezTo>
                      <a:pt x="4579" y="2516"/>
                      <a:pt x="5849" y="1437"/>
                      <a:pt x="6124" y="0"/>
                    </a:cubicBezTo>
                    <a:close/>
                  </a:path>
                </a:pathLst>
              </a:custGeom>
              <a:solidFill>
                <a:srgbClr val="434343">
                  <a:alpha val="295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1001;p52">
                <a:extLst>
                  <a:ext uri="{FF2B5EF4-FFF2-40B4-BE49-F238E27FC236}">
                    <a16:creationId xmlns:a16="http://schemas.microsoft.com/office/drawing/2014/main" id="{DE4B8685-72D9-9B24-C969-64FC76162920}"/>
                  </a:ext>
                </a:extLst>
              </p:cNvPr>
              <p:cNvSpPr/>
              <p:nvPr/>
            </p:nvSpPr>
            <p:spPr>
              <a:xfrm>
                <a:off x="6534533" y="678225"/>
                <a:ext cx="66083" cy="66472"/>
              </a:xfrm>
              <a:custGeom>
                <a:avLst/>
                <a:gdLst/>
                <a:ahLst/>
                <a:cxnLst/>
                <a:rect l="l" t="t" r="r" b="b"/>
                <a:pathLst>
                  <a:path w="848" h="853" extrusionOk="0">
                    <a:moveTo>
                      <a:pt x="424" y="96"/>
                    </a:moveTo>
                    <a:cubicBezTo>
                      <a:pt x="603" y="96"/>
                      <a:pt x="752" y="245"/>
                      <a:pt x="752" y="424"/>
                    </a:cubicBezTo>
                    <a:cubicBezTo>
                      <a:pt x="752" y="597"/>
                      <a:pt x="603" y="746"/>
                      <a:pt x="424" y="746"/>
                    </a:cubicBezTo>
                    <a:cubicBezTo>
                      <a:pt x="245" y="746"/>
                      <a:pt x="96" y="597"/>
                      <a:pt x="96" y="424"/>
                    </a:cubicBezTo>
                    <a:cubicBezTo>
                      <a:pt x="96" y="245"/>
                      <a:pt x="245" y="96"/>
                      <a:pt x="424" y="96"/>
                    </a:cubicBezTo>
                    <a:close/>
                    <a:moveTo>
                      <a:pt x="424" y="0"/>
                    </a:moveTo>
                    <a:cubicBezTo>
                      <a:pt x="185" y="0"/>
                      <a:pt x="0" y="197"/>
                      <a:pt x="0" y="430"/>
                    </a:cubicBezTo>
                    <a:cubicBezTo>
                      <a:pt x="0" y="668"/>
                      <a:pt x="191" y="853"/>
                      <a:pt x="424" y="853"/>
                    </a:cubicBezTo>
                    <a:cubicBezTo>
                      <a:pt x="656" y="853"/>
                      <a:pt x="847" y="662"/>
                      <a:pt x="847" y="430"/>
                    </a:cubicBezTo>
                    <a:cubicBezTo>
                      <a:pt x="847" y="191"/>
                      <a:pt x="656" y="0"/>
                      <a:pt x="424"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1002;p52">
                <a:extLst>
                  <a:ext uri="{FF2B5EF4-FFF2-40B4-BE49-F238E27FC236}">
                    <a16:creationId xmlns:a16="http://schemas.microsoft.com/office/drawing/2014/main" id="{8227623D-E882-2CD0-5577-4B3D8DFE229D}"/>
                  </a:ext>
                </a:extLst>
              </p:cNvPr>
              <p:cNvSpPr/>
              <p:nvPr/>
            </p:nvSpPr>
            <p:spPr>
              <a:xfrm>
                <a:off x="6372833" y="732931"/>
                <a:ext cx="183597" cy="563728"/>
              </a:xfrm>
              <a:custGeom>
                <a:avLst/>
                <a:gdLst/>
                <a:ahLst/>
                <a:cxnLst/>
                <a:rect l="l" t="t" r="r" b="b"/>
                <a:pathLst>
                  <a:path w="2356" h="7234" extrusionOk="0">
                    <a:moveTo>
                      <a:pt x="2307" y="0"/>
                    </a:moveTo>
                    <a:cubicBezTo>
                      <a:pt x="2287" y="0"/>
                      <a:pt x="2265" y="12"/>
                      <a:pt x="2260" y="32"/>
                    </a:cubicBezTo>
                    <a:lnTo>
                      <a:pt x="7" y="7174"/>
                    </a:lnTo>
                    <a:cubicBezTo>
                      <a:pt x="1" y="7192"/>
                      <a:pt x="13" y="7222"/>
                      <a:pt x="36" y="7234"/>
                    </a:cubicBezTo>
                    <a:lnTo>
                      <a:pt x="54" y="7234"/>
                    </a:lnTo>
                    <a:cubicBezTo>
                      <a:pt x="78" y="7234"/>
                      <a:pt x="90" y="7222"/>
                      <a:pt x="96" y="7204"/>
                    </a:cubicBezTo>
                    <a:lnTo>
                      <a:pt x="2350" y="61"/>
                    </a:lnTo>
                    <a:cubicBezTo>
                      <a:pt x="2356" y="38"/>
                      <a:pt x="2344" y="8"/>
                      <a:pt x="2320" y="2"/>
                    </a:cubicBezTo>
                    <a:cubicBezTo>
                      <a:pt x="2316" y="1"/>
                      <a:pt x="2312" y="0"/>
                      <a:pt x="2307"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1003;p52">
                <a:extLst>
                  <a:ext uri="{FF2B5EF4-FFF2-40B4-BE49-F238E27FC236}">
                    <a16:creationId xmlns:a16="http://schemas.microsoft.com/office/drawing/2014/main" id="{26F24E62-21FA-FAF6-049F-D8EEDA311065}"/>
                  </a:ext>
                </a:extLst>
              </p:cNvPr>
              <p:cNvSpPr/>
              <p:nvPr/>
            </p:nvSpPr>
            <p:spPr>
              <a:xfrm>
                <a:off x="6576380" y="735269"/>
                <a:ext cx="183519" cy="563728"/>
              </a:xfrm>
              <a:custGeom>
                <a:avLst/>
                <a:gdLst/>
                <a:ahLst/>
                <a:cxnLst/>
                <a:rect l="l" t="t" r="r" b="b"/>
                <a:pathLst>
                  <a:path w="2355" h="7234" extrusionOk="0">
                    <a:moveTo>
                      <a:pt x="48" y="0"/>
                    </a:moveTo>
                    <a:cubicBezTo>
                      <a:pt x="44" y="0"/>
                      <a:pt x="40" y="1"/>
                      <a:pt x="36" y="2"/>
                    </a:cubicBezTo>
                    <a:cubicBezTo>
                      <a:pt x="12" y="8"/>
                      <a:pt x="0" y="37"/>
                      <a:pt x="6" y="61"/>
                    </a:cubicBezTo>
                    <a:lnTo>
                      <a:pt x="2254" y="7204"/>
                    </a:lnTo>
                    <a:cubicBezTo>
                      <a:pt x="2266" y="7216"/>
                      <a:pt x="2277" y="7234"/>
                      <a:pt x="2301" y="7234"/>
                    </a:cubicBezTo>
                    <a:lnTo>
                      <a:pt x="2313" y="7234"/>
                    </a:lnTo>
                    <a:cubicBezTo>
                      <a:pt x="2337" y="7222"/>
                      <a:pt x="2355" y="7192"/>
                      <a:pt x="2343" y="7174"/>
                    </a:cubicBezTo>
                    <a:lnTo>
                      <a:pt x="95" y="31"/>
                    </a:lnTo>
                    <a:cubicBezTo>
                      <a:pt x="90" y="12"/>
                      <a:pt x="69" y="0"/>
                      <a:pt x="48"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1004;p52">
                <a:extLst>
                  <a:ext uri="{FF2B5EF4-FFF2-40B4-BE49-F238E27FC236}">
                    <a16:creationId xmlns:a16="http://schemas.microsoft.com/office/drawing/2014/main" id="{A631E536-FC7D-542C-D3E6-583222E58AE2}"/>
                  </a:ext>
                </a:extLst>
              </p:cNvPr>
              <p:cNvSpPr/>
              <p:nvPr/>
            </p:nvSpPr>
            <p:spPr>
              <a:xfrm>
                <a:off x="6563834" y="737217"/>
                <a:ext cx="7013" cy="559442"/>
              </a:xfrm>
              <a:custGeom>
                <a:avLst/>
                <a:gdLst/>
                <a:ahLst/>
                <a:cxnLst/>
                <a:rect l="l" t="t" r="r" b="b"/>
                <a:pathLst>
                  <a:path w="90" h="7179" extrusionOk="0">
                    <a:moveTo>
                      <a:pt x="48" y="1"/>
                    </a:moveTo>
                    <a:cubicBezTo>
                      <a:pt x="24" y="1"/>
                      <a:pt x="0" y="24"/>
                      <a:pt x="0" y="42"/>
                    </a:cubicBezTo>
                    <a:lnTo>
                      <a:pt x="0" y="7131"/>
                    </a:lnTo>
                    <a:cubicBezTo>
                      <a:pt x="0" y="7155"/>
                      <a:pt x="24" y="7179"/>
                      <a:pt x="48" y="7179"/>
                    </a:cubicBezTo>
                    <a:cubicBezTo>
                      <a:pt x="72" y="7179"/>
                      <a:pt x="89" y="7161"/>
                      <a:pt x="89" y="7131"/>
                    </a:cubicBezTo>
                    <a:lnTo>
                      <a:pt x="89" y="42"/>
                    </a:lnTo>
                    <a:cubicBezTo>
                      <a:pt x="89" y="18"/>
                      <a:pt x="66" y="1"/>
                      <a:pt x="48" y="1"/>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1005;p52">
                <a:extLst>
                  <a:ext uri="{FF2B5EF4-FFF2-40B4-BE49-F238E27FC236}">
                    <a16:creationId xmlns:a16="http://schemas.microsoft.com/office/drawing/2014/main" id="{CD9D9051-5C49-F78D-C53A-E7663184DF99}"/>
                  </a:ext>
                </a:extLst>
              </p:cNvPr>
              <p:cNvSpPr/>
              <p:nvPr/>
            </p:nvSpPr>
            <p:spPr>
              <a:xfrm>
                <a:off x="6328726" y="1272429"/>
                <a:ext cx="477696" cy="196611"/>
              </a:xfrm>
              <a:custGeom>
                <a:avLst/>
                <a:gdLst/>
                <a:ahLst/>
                <a:cxnLst/>
                <a:rect l="l" t="t" r="r" b="b"/>
                <a:pathLst>
                  <a:path w="6130" h="2523" extrusionOk="0">
                    <a:moveTo>
                      <a:pt x="0" y="1"/>
                    </a:moveTo>
                    <a:cubicBezTo>
                      <a:pt x="281" y="1443"/>
                      <a:pt x="1544" y="2523"/>
                      <a:pt x="3065" y="2523"/>
                    </a:cubicBezTo>
                    <a:cubicBezTo>
                      <a:pt x="4585" y="2523"/>
                      <a:pt x="5849" y="1443"/>
                      <a:pt x="6129" y="1"/>
                    </a:cubicBezTo>
                    <a:close/>
                  </a:path>
                </a:pathLst>
              </a:custGeom>
              <a:solidFill>
                <a:srgbClr val="EDCB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1006;p52">
                <a:extLst>
                  <a:ext uri="{FF2B5EF4-FFF2-40B4-BE49-F238E27FC236}">
                    <a16:creationId xmlns:a16="http://schemas.microsoft.com/office/drawing/2014/main" id="{103DDE69-5F2F-15AA-C177-ED1C29CEEE38}"/>
                  </a:ext>
                </a:extLst>
              </p:cNvPr>
              <p:cNvSpPr/>
              <p:nvPr/>
            </p:nvSpPr>
            <p:spPr>
              <a:xfrm>
                <a:off x="6328726" y="1272429"/>
                <a:ext cx="477696" cy="196611"/>
              </a:xfrm>
              <a:custGeom>
                <a:avLst/>
                <a:gdLst/>
                <a:ahLst/>
                <a:cxnLst/>
                <a:rect l="l" t="t" r="r" b="b"/>
                <a:pathLst>
                  <a:path w="6130" h="2523" extrusionOk="0">
                    <a:moveTo>
                      <a:pt x="5300" y="1"/>
                    </a:moveTo>
                    <a:cubicBezTo>
                      <a:pt x="4488" y="823"/>
                      <a:pt x="3628" y="1098"/>
                      <a:pt x="2843" y="1098"/>
                    </a:cubicBezTo>
                    <a:cubicBezTo>
                      <a:pt x="1272" y="1098"/>
                      <a:pt x="1" y="1"/>
                      <a:pt x="0" y="1"/>
                    </a:cubicBezTo>
                    <a:lnTo>
                      <a:pt x="0" y="1"/>
                    </a:lnTo>
                    <a:cubicBezTo>
                      <a:pt x="281" y="1443"/>
                      <a:pt x="1544" y="2523"/>
                      <a:pt x="3065" y="2523"/>
                    </a:cubicBezTo>
                    <a:cubicBezTo>
                      <a:pt x="4585" y="2523"/>
                      <a:pt x="5849" y="1443"/>
                      <a:pt x="6129" y="1"/>
                    </a:cubicBezTo>
                    <a:close/>
                  </a:path>
                </a:pathLst>
              </a:custGeom>
              <a:solidFill>
                <a:srgbClr val="434343">
                  <a:alpha val="29589"/>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1007;p52">
                <a:extLst>
                  <a:ext uri="{FF2B5EF4-FFF2-40B4-BE49-F238E27FC236}">
                    <a16:creationId xmlns:a16="http://schemas.microsoft.com/office/drawing/2014/main" id="{26070884-0ACC-38C8-CE42-833D985F96F0}"/>
                  </a:ext>
                </a:extLst>
              </p:cNvPr>
              <p:cNvSpPr/>
              <p:nvPr/>
            </p:nvSpPr>
            <p:spPr>
              <a:xfrm>
                <a:off x="7181256" y="1267364"/>
                <a:ext cx="144088" cy="24703"/>
              </a:xfrm>
              <a:custGeom>
                <a:avLst/>
                <a:gdLst/>
                <a:ahLst/>
                <a:cxnLst/>
                <a:rect l="l" t="t" r="r" b="b"/>
                <a:pathLst>
                  <a:path w="1849" h="317" extrusionOk="0">
                    <a:moveTo>
                      <a:pt x="18" y="0"/>
                    </a:moveTo>
                    <a:lnTo>
                      <a:pt x="0" y="316"/>
                    </a:lnTo>
                    <a:lnTo>
                      <a:pt x="1849" y="316"/>
                    </a:lnTo>
                    <a:lnTo>
                      <a:pt x="1843" y="0"/>
                    </a:lnTo>
                    <a:close/>
                  </a:path>
                </a:pathLst>
              </a:custGeom>
              <a:solidFill>
                <a:srgbClr val="6D789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1008;p52">
                <a:extLst>
                  <a:ext uri="{FF2B5EF4-FFF2-40B4-BE49-F238E27FC236}">
                    <a16:creationId xmlns:a16="http://schemas.microsoft.com/office/drawing/2014/main" id="{1600766F-FB94-5185-F3B9-73A6F1E09A11}"/>
                  </a:ext>
                </a:extLst>
              </p:cNvPr>
              <p:cNvSpPr/>
              <p:nvPr/>
            </p:nvSpPr>
            <p:spPr>
              <a:xfrm>
                <a:off x="7183127" y="1245933"/>
                <a:ext cx="141283" cy="8962"/>
              </a:xfrm>
              <a:custGeom>
                <a:avLst/>
                <a:gdLst/>
                <a:ahLst/>
                <a:cxnLst/>
                <a:rect l="l" t="t" r="r" b="b"/>
                <a:pathLst>
                  <a:path w="1813" h="115" extrusionOk="0">
                    <a:moveTo>
                      <a:pt x="6" y="1"/>
                    </a:moveTo>
                    <a:lnTo>
                      <a:pt x="0" y="114"/>
                    </a:lnTo>
                    <a:lnTo>
                      <a:pt x="1813" y="114"/>
                    </a:lnTo>
                    <a:lnTo>
                      <a:pt x="1801" y="1"/>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1009;p52">
                <a:extLst>
                  <a:ext uri="{FF2B5EF4-FFF2-40B4-BE49-F238E27FC236}">
                    <a16:creationId xmlns:a16="http://schemas.microsoft.com/office/drawing/2014/main" id="{DEFEC797-EDE4-B060-3333-B31174DE64F2}"/>
                  </a:ext>
                </a:extLst>
              </p:cNvPr>
              <p:cNvSpPr/>
              <p:nvPr/>
            </p:nvSpPr>
            <p:spPr>
              <a:xfrm>
                <a:off x="7180789" y="1304536"/>
                <a:ext cx="145491" cy="8416"/>
              </a:xfrm>
              <a:custGeom>
                <a:avLst/>
                <a:gdLst/>
                <a:ahLst/>
                <a:cxnLst/>
                <a:rect l="l" t="t" r="r" b="b"/>
                <a:pathLst>
                  <a:path w="1867" h="108" extrusionOk="0">
                    <a:moveTo>
                      <a:pt x="0" y="0"/>
                    </a:moveTo>
                    <a:lnTo>
                      <a:pt x="0" y="107"/>
                    </a:lnTo>
                    <a:lnTo>
                      <a:pt x="1867" y="107"/>
                    </a:lnTo>
                    <a:lnTo>
                      <a:pt x="1861" y="0"/>
                    </a:ln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1010;p52">
                <a:extLst>
                  <a:ext uri="{FF2B5EF4-FFF2-40B4-BE49-F238E27FC236}">
                    <a16:creationId xmlns:a16="http://schemas.microsoft.com/office/drawing/2014/main" id="{A103A685-DF8B-7FC2-26AD-FFDA97CBB697}"/>
                  </a:ext>
                </a:extLst>
              </p:cNvPr>
              <p:cNvSpPr/>
              <p:nvPr/>
            </p:nvSpPr>
            <p:spPr>
              <a:xfrm>
                <a:off x="6751952" y="1534035"/>
                <a:ext cx="1009161" cy="127334"/>
              </a:xfrm>
              <a:custGeom>
                <a:avLst/>
                <a:gdLst/>
                <a:ahLst/>
                <a:cxnLst/>
                <a:rect l="l" t="t" r="r" b="b"/>
                <a:pathLst>
                  <a:path w="12950" h="1634" extrusionOk="0">
                    <a:moveTo>
                      <a:pt x="1634" y="0"/>
                    </a:moveTo>
                    <a:cubicBezTo>
                      <a:pt x="1181" y="0"/>
                      <a:pt x="776" y="179"/>
                      <a:pt x="478" y="477"/>
                    </a:cubicBezTo>
                    <a:cubicBezTo>
                      <a:pt x="239" y="716"/>
                      <a:pt x="78" y="1020"/>
                      <a:pt x="24" y="1371"/>
                    </a:cubicBezTo>
                    <a:cubicBezTo>
                      <a:pt x="13" y="1461"/>
                      <a:pt x="1" y="1538"/>
                      <a:pt x="1" y="1634"/>
                    </a:cubicBezTo>
                    <a:lnTo>
                      <a:pt x="12950" y="1634"/>
                    </a:lnTo>
                    <a:cubicBezTo>
                      <a:pt x="12950" y="1544"/>
                      <a:pt x="12938" y="1455"/>
                      <a:pt x="12932" y="1371"/>
                    </a:cubicBezTo>
                    <a:cubicBezTo>
                      <a:pt x="12813" y="596"/>
                      <a:pt x="12133" y="0"/>
                      <a:pt x="11322" y="0"/>
                    </a:cubicBezTo>
                    <a:close/>
                  </a:path>
                </a:pathLst>
              </a:custGeom>
              <a:solidFill>
                <a:srgbClr val="E9CC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1011;p52">
                <a:extLst>
                  <a:ext uri="{FF2B5EF4-FFF2-40B4-BE49-F238E27FC236}">
                    <a16:creationId xmlns:a16="http://schemas.microsoft.com/office/drawing/2014/main" id="{E8475E69-72BD-878D-C480-870DAF11DD7D}"/>
                  </a:ext>
                </a:extLst>
              </p:cNvPr>
              <p:cNvSpPr/>
              <p:nvPr/>
            </p:nvSpPr>
            <p:spPr>
              <a:xfrm>
                <a:off x="6700364" y="1660356"/>
                <a:ext cx="1110467" cy="58212"/>
              </a:xfrm>
              <a:custGeom>
                <a:avLst/>
                <a:gdLst/>
                <a:ahLst/>
                <a:cxnLst/>
                <a:rect l="l" t="t" r="r" b="b"/>
                <a:pathLst>
                  <a:path w="14250" h="747" extrusionOk="0">
                    <a:moveTo>
                      <a:pt x="376" y="1"/>
                    </a:moveTo>
                    <a:cubicBezTo>
                      <a:pt x="168" y="1"/>
                      <a:pt x="1" y="168"/>
                      <a:pt x="1" y="376"/>
                    </a:cubicBezTo>
                    <a:cubicBezTo>
                      <a:pt x="1" y="585"/>
                      <a:pt x="168" y="746"/>
                      <a:pt x="376" y="746"/>
                    </a:cubicBezTo>
                    <a:lnTo>
                      <a:pt x="13880" y="746"/>
                    </a:lnTo>
                    <a:cubicBezTo>
                      <a:pt x="14089" y="746"/>
                      <a:pt x="14250" y="585"/>
                      <a:pt x="14250" y="376"/>
                    </a:cubicBezTo>
                    <a:cubicBezTo>
                      <a:pt x="14250" y="168"/>
                      <a:pt x="14089" y="1"/>
                      <a:pt x="13880" y="1"/>
                    </a:cubicBezTo>
                    <a:close/>
                  </a:path>
                </a:pathLst>
              </a:custGeom>
              <a:solidFill>
                <a:srgbClr val="E9CCB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1012;p52">
                <a:extLst>
                  <a:ext uri="{FF2B5EF4-FFF2-40B4-BE49-F238E27FC236}">
                    <a16:creationId xmlns:a16="http://schemas.microsoft.com/office/drawing/2014/main" id="{7A5D1EA9-02B0-47D1-C1E4-90619BCF1149}"/>
                  </a:ext>
                </a:extLst>
              </p:cNvPr>
              <p:cNvSpPr/>
              <p:nvPr/>
            </p:nvSpPr>
            <p:spPr>
              <a:xfrm>
                <a:off x="6752887" y="1640874"/>
                <a:ext cx="1008694" cy="20495"/>
              </a:xfrm>
              <a:custGeom>
                <a:avLst/>
                <a:gdLst/>
                <a:ahLst/>
                <a:cxnLst/>
                <a:rect l="l" t="t" r="r" b="b"/>
                <a:pathLst>
                  <a:path w="12944" h="263" extrusionOk="0">
                    <a:moveTo>
                      <a:pt x="12" y="0"/>
                    </a:moveTo>
                    <a:lnTo>
                      <a:pt x="1" y="263"/>
                    </a:lnTo>
                    <a:lnTo>
                      <a:pt x="12944" y="263"/>
                    </a:lnTo>
                    <a:cubicBezTo>
                      <a:pt x="12944" y="167"/>
                      <a:pt x="12932" y="84"/>
                      <a:pt x="12920" y="0"/>
                    </a:cubicBezTo>
                    <a:close/>
                  </a:path>
                </a:pathLst>
              </a:custGeom>
              <a:solidFill>
                <a:srgbClr val="43434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13" name="Marcador de número de diapositiva 8">
            <a:extLst>
              <a:ext uri="{FF2B5EF4-FFF2-40B4-BE49-F238E27FC236}">
                <a16:creationId xmlns:a16="http://schemas.microsoft.com/office/drawing/2014/main" id="{B5514E46-B8D3-180B-8778-0609F75763CB}"/>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7</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2739386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PRINCIPALES OBLIGACIONES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6804759" y="756581"/>
            <a:ext cx="2237281" cy="189604"/>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1: Datos</a:t>
            </a: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5.2 DMA</a:t>
            </a:r>
          </a:p>
        </p:txBody>
      </p:sp>
      <p:sp>
        <p:nvSpPr>
          <p:cNvPr id="57" name="Rectangle 4">
            <a:extLst>
              <a:ext uri="{FF2B5EF4-FFF2-40B4-BE49-F238E27FC236}">
                <a16:creationId xmlns:a16="http://schemas.microsoft.com/office/drawing/2014/main" id="{4EFC1F32-A8A7-B1E1-BD30-1DA858449EA6}"/>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r>
              <a:rPr lang="en-US" sz="900" dirty="0">
                <a:latin typeface="Century Gothic" panose="020B0502020202020204" pitchFamily="34" charset="0"/>
              </a:rPr>
              <a:t>El </a:t>
            </a:r>
            <a:r>
              <a:rPr lang="en-US" sz="900" dirty="0" err="1">
                <a:latin typeface="Century Gothic" panose="020B0502020202020204" pitchFamily="34" charset="0"/>
              </a:rPr>
              <a:t>guardián</a:t>
            </a:r>
            <a:r>
              <a:rPr lang="en-US" sz="900" dirty="0">
                <a:latin typeface="Century Gothic" panose="020B0502020202020204" pitchFamily="34" charset="0"/>
              </a:rPr>
              <a:t> de </a:t>
            </a:r>
            <a:r>
              <a:rPr lang="en-US" sz="900" dirty="0" err="1">
                <a:latin typeface="Century Gothic" panose="020B0502020202020204" pitchFamily="34" charset="0"/>
              </a:rPr>
              <a:t>acceso</a:t>
            </a:r>
            <a:r>
              <a:rPr lang="en-US" sz="900" dirty="0">
                <a:latin typeface="Century Gothic" panose="020B0502020202020204" pitchFamily="34" charset="0"/>
              </a:rPr>
              <a:t> se </a:t>
            </a:r>
            <a:r>
              <a:rPr lang="en-US" sz="900" dirty="0" err="1">
                <a:latin typeface="Century Gothic" panose="020B0502020202020204" pitchFamily="34" charset="0"/>
              </a:rPr>
              <a:t>abstendrá</a:t>
            </a:r>
            <a:r>
              <a:rPr lang="en-US" sz="900" dirty="0">
                <a:latin typeface="Century Gothic" panose="020B0502020202020204" pitchFamily="34" charset="0"/>
              </a:rPr>
              <a:t> de </a:t>
            </a:r>
            <a:r>
              <a:rPr lang="en-US" sz="900" dirty="0" err="1">
                <a:latin typeface="Century Gothic" panose="020B0502020202020204" pitchFamily="34" charset="0"/>
              </a:rPr>
              <a:t>realizar</a:t>
            </a:r>
            <a:r>
              <a:rPr lang="en-US" sz="900" dirty="0">
                <a:latin typeface="Century Gothic" panose="020B0502020202020204" pitchFamily="34" charset="0"/>
              </a:rPr>
              <a:t> lo </a:t>
            </a:r>
            <a:r>
              <a:rPr lang="en-US" sz="900" dirty="0" err="1">
                <a:latin typeface="Century Gothic" panose="020B0502020202020204" pitchFamily="34" charset="0"/>
              </a:rPr>
              <a:t>siguiente</a:t>
            </a:r>
            <a:r>
              <a:rPr lang="en-US" sz="900" dirty="0">
                <a:latin typeface="Century Gothic" panose="020B0502020202020204" pitchFamily="34" charset="0"/>
              </a:rPr>
              <a:t>:</a:t>
            </a:r>
          </a:p>
          <a:p>
            <a:pPr marL="49213" algn="just">
              <a:lnSpc>
                <a:spcPct val="150000"/>
              </a:lnSpc>
              <a:spcAft>
                <a:spcPts val="600"/>
              </a:spcAft>
              <a:buFont typeface="+mj-lt"/>
              <a:buAutoNum type="alphaLcParenR"/>
            </a:pPr>
            <a:r>
              <a:rPr lang="en-US" sz="900" dirty="0">
                <a:latin typeface="Century Gothic" panose="020B0502020202020204" pitchFamily="34" charset="0"/>
              </a:rPr>
              <a:t> </a:t>
            </a:r>
            <a:r>
              <a:rPr lang="en-US" sz="900" dirty="0" err="1">
                <a:latin typeface="Century Gothic" panose="020B0502020202020204" pitchFamily="34" charset="0"/>
              </a:rPr>
              <a:t>tratar</a:t>
            </a:r>
            <a:r>
              <a:rPr lang="en-US" sz="900" dirty="0">
                <a:latin typeface="Century Gothic" panose="020B0502020202020204" pitchFamily="34" charset="0"/>
              </a:rPr>
              <a:t>, con el fin de </a:t>
            </a:r>
            <a:r>
              <a:rPr lang="en-US" sz="900" dirty="0" err="1">
                <a:latin typeface="Century Gothic" panose="020B0502020202020204" pitchFamily="34" charset="0"/>
              </a:rPr>
              <a:t>prestar</a:t>
            </a:r>
            <a:r>
              <a:rPr lang="en-US" sz="900" dirty="0">
                <a:latin typeface="Century Gothic" panose="020B0502020202020204" pitchFamily="34" charset="0"/>
              </a:rPr>
              <a:t> </a:t>
            </a:r>
            <a:r>
              <a:rPr lang="en-US" sz="900" dirty="0" err="1">
                <a:latin typeface="Century Gothic" panose="020B0502020202020204" pitchFamily="34" charset="0"/>
              </a:rPr>
              <a:t>servicios</a:t>
            </a:r>
            <a:r>
              <a:rPr lang="en-US" sz="900" dirty="0">
                <a:latin typeface="Century Gothic" panose="020B0502020202020204" pitchFamily="34" charset="0"/>
              </a:rPr>
              <a:t> de </a:t>
            </a:r>
            <a:r>
              <a:rPr lang="en-US" sz="900" dirty="0" err="1">
                <a:latin typeface="Century Gothic" panose="020B0502020202020204" pitchFamily="34" charset="0"/>
              </a:rPr>
              <a:t>publicidad</a:t>
            </a:r>
            <a:r>
              <a:rPr lang="en-US" sz="900" dirty="0">
                <a:latin typeface="Century Gothic" panose="020B0502020202020204" pitchFamily="34" charset="0"/>
              </a:rPr>
              <a:t> en línea, </a:t>
            </a:r>
            <a:r>
              <a:rPr lang="en-US" sz="900" dirty="0" err="1">
                <a:latin typeface="Century Gothic" panose="020B0502020202020204" pitchFamily="34" charset="0"/>
              </a:rPr>
              <a:t>los</a:t>
            </a:r>
            <a:r>
              <a:rPr lang="en-US" sz="900" dirty="0">
                <a:latin typeface="Century Gothic" panose="020B0502020202020204" pitchFamily="34" charset="0"/>
              </a:rPr>
              <a:t> datos </a:t>
            </a:r>
            <a:r>
              <a:rPr lang="en-US" sz="900" dirty="0" err="1">
                <a:latin typeface="Century Gothic" panose="020B0502020202020204" pitchFamily="34" charset="0"/>
              </a:rPr>
              <a:t>personales</a:t>
            </a:r>
            <a:r>
              <a:rPr lang="en-US" sz="900" dirty="0">
                <a:latin typeface="Century Gothic" panose="020B0502020202020204" pitchFamily="34" charset="0"/>
              </a:rPr>
              <a:t> de </a:t>
            </a:r>
            <a:r>
              <a:rPr lang="en-US" sz="900" dirty="0" err="1">
                <a:latin typeface="Century Gothic" panose="020B0502020202020204" pitchFamily="34" charset="0"/>
              </a:rPr>
              <a:t>los</a:t>
            </a:r>
            <a:r>
              <a:rPr lang="en-US" sz="900" dirty="0">
                <a:latin typeface="Century Gothic" panose="020B0502020202020204" pitchFamily="34" charset="0"/>
              </a:rPr>
              <a:t> </a:t>
            </a:r>
            <a:r>
              <a:rPr lang="en-US" sz="900" dirty="0" err="1">
                <a:latin typeface="Century Gothic" panose="020B0502020202020204" pitchFamily="34" charset="0"/>
              </a:rPr>
              <a:t>usuarios</a:t>
            </a:r>
            <a:r>
              <a:rPr lang="en-US" sz="900" dirty="0">
                <a:latin typeface="Century Gothic" panose="020B0502020202020204" pitchFamily="34" charset="0"/>
              </a:rPr>
              <a:t> finales que </a:t>
            </a:r>
            <a:r>
              <a:rPr lang="en-US" sz="900" dirty="0" err="1">
                <a:latin typeface="Century Gothic" panose="020B0502020202020204" pitchFamily="34" charset="0"/>
              </a:rPr>
              <a:t>utilicen</a:t>
            </a:r>
            <a:r>
              <a:rPr lang="en-US" sz="900" dirty="0">
                <a:latin typeface="Century Gothic" panose="020B0502020202020204" pitchFamily="34" charset="0"/>
              </a:rPr>
              <a:t> </a:t>
            </a:r>
            <a:r>
              <a:rPr lang="en-US" sz="900" dirty="0" err="1">
                <a:latin typeface="Century Gothic" panose="020B0502020202020204" pitchFamily="34" charset="0"/>
              </a:rPr>
              <a:t>servicios</a:t>
            </a:r>
            <a:r>
              <a:rPr lang="en-US" sz="900" dirty="0">
                <a:latin typeface="Century Gothic" panose="020B0502020202020204" pitchFamily="34" charset="0"/>
              </a:rPr>
              <a:t> de </a:t>
            </a:r>
            <a:r>
              <a:rPr lang="en-US" sz="900" dirty="0" err="1">
                <a:latin typeface="Century Gothic" panose="020B0502020202020204" pitchFamily="34" charset="0"/>
              </a:rPr>
              <a:t>terceros</a:t>
            </a:r>
            <a:r>
              <a:rPr lang="en-US" sz="900" dirty="0">
                <a:latin typeface="Century Gothic" panose="020B0502020202020204" pitchFamily="34" charset="0"/>
              </a:rPr>
              <a:t> que </a:t>
            </a:r>
            <a:r>
              <a:rPr lang="en-US" sz="900" dirty="0" err="1">
                <a:latin typeface="Century Gothic" panose="020B0502020202020204" pitchFamily="34" charset="0"/>
              </a:rPr>
              <a:t>hagan</a:t>
            </a:r>
            <a:r>
              <a:rPr lang="en-US" sz="900" dirty="0">
                <a:latin typeface="Century Gothic" panose="020B0502020202020204" pitchFamily="34" charset="0"/>
              </a:rPr>
              <a:t> </a:t>
            </a:r>
            <a:r>
              <a:rPr lang="en-US" sz="900" dirty="0" err="1">
                <a:latin typeface="Century Gothic" panose="020B0502020202020204" pitchFamily="34" charset="0"/>
              </a:rPr>
              <a:t>uso</a:t>
            </a:r>
            <a:r>
              <a:rPr lang="en-US" sz="900" dirty="0">
                <a:latin typeface="Century Gothic" panose="020B0502020202020204" pitchFamily="34" charset="0"/>
              </a:rPr>
              <a:t> de </a:t>
            </a:r>
            <a:r>
              <a:rPr lang="en-US" sz="900" dirty="0" err="1">
                <a:latin typeface="Century Gothic" panose="020B0502020202020204" pitchFamily="34" charset="0"/>
              </a:rPr>
              <a:t>servicios</a:t>
            </a:r>
            <a:r>
              <a:rPr lang="en-US" sz="900" dirty="0">
                <a:latin typeface="Century Gothic" panose="020B0502020202020204" pitchFamily="34" charset="0"/>
              </a:rPr>
              <a:t> </a:t>
            </a:r>
            <a:r>
              <a:rPr lang="en-US" sz="900" dirty="0" err="1">
                <a:latin typeface="Century Gothic" panose="020B0502020202020204" pitchFamily="34" charset="0"/>
              </a:rPr>
              <a:t>básicos</a:t>
            </a:r>
            <a:r>
              <a:rPr lang="en-US" sz="900" dirty="0">
                <a:latin typeface="Century Gothic" panose="020B0502020202020204" pitchFamily="34" charset="0"/>
              </a:rPr>
              <a:t> de plataforma del </a:t>
            </a:r>
            <a:r>
              <a:rPr lang="en-US" sz="900" dirty="0" err="1">
                <a:latin typeface="Century Gothic" panose="020B0502020202020204" pitchFamily="34" charset="0"/>
              </a:rPr>
              <a:t>guardián</a:t>
            </a:r>
            <a:r>
              <a:rPr lang="en-US" sz="900" dirty="0">
                <a:latin typeface="Century Gothic" panose="020B0502020202020204" pitchFamily="34" charset="0"/>
              </a:rPr>
              <a:t> de </a:t>
            </a:r>
            <a:r>
              <a:rPr lang="en-US" sz="900" dirty="0" err="1">
                <a:latin typeface="Century Gothic" panose="020B0502020202020204" pitchFamily="34" charset="0"/>
              </a:rPr>
              <a:t>acceso</a:t>
            </a:r>
            <a:r>
              <a:rPr lang="en-US" sz="900" dirty="0">
                <a:latin typeface="Century Gothic" panose="020B0502020202020204" pitchFamily="34" charset="0"/>
              </a:rPr>
              <a:t>;</a:t>
            </a:r>
          </a:p>
          <a:p>
            <a:pPr marL="49213" algn="just">
              <a:lnSpc>
                <a:spcPct val="150000"/>
              </a:lnSpc>
              <a:spcAft>
                <a:spcPts val="600"/>
              </a:spcAft>
              <a:buFont typeface="+mj-lt"/>
              <a:buAutoNum type="alphaLcParenR"/>
            </a:pPr>
            <a:r>
              <a:rPr lang="en-US" sz="900" dirty="0">
                <a:latin typeface="Century Gothic" panose="020B0502020202020204" pitchFamily="34" charset="0"/>
              </a:rPr>
              <a:t> </a:t>
            </a:r>
            <a:r>
              <a:rPr lang="en-US" sz="900" dirty="0" err="1">
                <a:latin typeface="Century Gothic" panose="020B0502020202020204" pitchFamily="34" charset="0"/>
              </a:rPr>
              <a:t>combinar</a:t>
            </a:r>
            <a:r>
              <a:rPr lang="en-US" sz="900" dirty="0">
                <a:latin typeface="Century Gothic" panose="020B0502020202020204" pitchFamily="34" charset="0"/>
              </a:rPr>
              <a:t> datos </a:t>
            </a:r>
            <a:r>
              <a:rPr lang="en-US" sz="900" dirty="0" err="1">
                <a:latin typeface="Century Gothic" panose="020B0502020202020204" pitchFamily="34" charset="0"/>
              </a:rPr>
              <a:t>personales</a:t>
            </a:r>
            <a:r>
              <a:rPr lang="en-US" sz="900" dirty="0">
                <a:latin typeface="Century Gothic" panose="020B0502020202020204" pitchFamily="34" charset="0"/>
              </a:rPr>
              <a:t> </a:t>
            </a:r>
            <a:r>
              <a:rPr lang="en-US" sz="900" dirty="0" err="1">
                <a:latin typeface="Century Gothic" panose="020B0502020202020204" pitchFamily="34" charset="0"/>
              </a:rPr>
              <a:t>procedentes</a:t>
            </a:r>
            <a:r>
              <a:rPr lang="en-US" sz="900" dirty="0">
                <a:latin typeface="Century Gothic" panose="020B0502020202020204" pitchFamily="34" charset="0"/>
              </a:rPr>
              <a:t> de </a:t>
            </a:r>
            <a:r>
              <a:rPr lang="en-US" sz="900" dirty="0" err="1">
                <a:latin typeface="Century Gothic" panose="020B0502020202020204" pitchFamily="34" charset="0"/>
              </a:rPr>
              <a:t>los</a:t>
            </a:r>
            <a:r>
              <a:rPr lang="en-US" sz="900" dirty="0">
                <a:latin typeface="Century Gothic" panose="020B0502020202020204" pitchFamily="34" charset="0"/>
              </a:rPr>
              <a:t> </a:t>
            </a:r>
            <a:r>
              <a:rPr lang="en-US" sz="900" dirty="0" err="1">
                <a:latin typeface="Century Gothic" panose="020B0502020202020204" pitchFamily="34" charset="0"/>
              </a:rPr>
              <a:t>servicios</a:t>
            </a:r>
            <a:r>
              <a:rPr lang="en-US" sz="900" dirty="0">
                <a:latin typeface="Century Gothic" panose="020B0502020202020204" pitchFamily="34" charset="0"/>
              </a:rPr>
              <a:t> </a:t>
            </a:r>
            <a:r>
              <a:rPr lang="en-US" sz="900" dirty="0" err="1">
                <a:latin typeface="Century Gothic" panose="020B0502020202020204" pitchFamily="34" charset="0"/>
              </a:rPr>
              <a:t>básicos</a:t>
            </a:r>
            <a:r>
              <a:rPr lang="en-US" sz="900" dirty="0">
                <a:latin typeface="Century Gothic" panose="020B0502020202020204" pitchFamily="34" charset="0"/>
              </a:rPr>
              <a:t> de plataforma </a:t>
            </a:r>
            <a:r>
              <a:rPr lang="en-US" sz="900" dirty="0" err="1">
                <a:latin typeface="Century Gothic" panose="020B0502020202020204" pitchFamily="34" charset="0"/>
              </a:rPr>
              <a:t>pertinentes</a:t>
            </a:r>
            <a:r>
              <a:rPr lang="en-US" sz="900" dirty="0">
                <a:latin typeface="Century Gothic" panose="020B0502020202020204" pitchFamily="34" charset="0"/>
              </a:rPr>
              <a:t> con datos </a:t>
            </a:r>
            <a:r>
              <a:rPr lang="en-US" sz="900" dirty="0" err="1">
                <a:latin typeface="Century Gothic" panose="020B0502020202020204" pitchFamily="34" charset="0"/>
              </a:rPr>
              <a:t>personales</a:t>
            </a:r>
            <a:r>
              <a:rPr lang="en-US" sz="900" dirty="0">
                <a:latin typeface="Century Gothic" panose="020B0502020202020204" pitchFamily="34" charset="0"/>
              </a:rPr>
              <a:t> </a:t>
            </a:r>
            <a:r>
              <a:rPr lang="en-US" sz="900" dirty="0" err="1">
                <a:latin typeface="Century Gothic" panose="020B0502020202020204" pitchFamily="34" charset="0"/>
              </a:rPr>
              <a:t>procedentes</a:t>
            </a:r>
            <a:r>
              <a:rPr lang="en-US" sz="900" dirty="0">
                <a:latin typeface="Century Gothic" panose="020B0502020202020204" pitchFamily="34" charset="0"/>
              </a:rPr>
              <a:t> de </a:t>
            </a:r>
            <a:r>
              <a:rPr lang="en-US" sz="900" dirty="0" err="1">
                <a:latin typeface="Century Gothic" panose="020B0502020202020204" pitchFamily="34" charset="0"/>
              </a:rPr>
              <a:t>cualesquiera</a:t>
            </a:r>
            <a:r>
              <a:rPr lang="en-US" sz="900" dirty="0">
                <a:latin typeface="Century Gothic" panose="020B0502020202020204" pitchFamily="34" charset="0"/>
              </a:rPr>
              <a:t> </a:t>
            </a:r>
            <a:r>
              <a:rPr lang="en-US" sz="900" dirty="0" err="1">
                <a:latin typeface="Century Gothic" panose="020B0502020202020204" pitchFamily="34" charset="0"/>
              </a:rPr>
              <a:t>servicios</a:t>
            </a:r>
            <a:r>
              <a:rPr lang="en-US" sz="900" dirty="0">
                <a:latin typeface="Century Gothic" panose="020B0502020202020204" pitchFamily="34" charset="0"/>
              </a:rPr>
              <a:t> </a:t>
            </a:r>
            <a:r>
              <a:rPr lang="en-US" sz="900" dirty="0" err="1">
                <a:latin typeface="Century Gothic" panose="020B0502020202020204" pitchFamily="34" charset="0"/>
              </a:rPr>
              <a:t>básicos</a:t>
            </a:r>
            <a:r>
              <a:rPr lang="en-US" sz="900" dirty="0">
                <a:latin typeface="Century Gothic" panose="020B0502020202020204" pitchFamily="34" charset="0"/>
              </a:rPr>
              <a:t> de plataforma </a:t>
            </a:r>
            <a:r>
              <a:rPr lang="en-US" sz="900" dirty="0" err="1">
                <a:latin typeface="Century Gothic" panose="020B0502020202020204" pitchFamily="34" charset="0"/>
              </a:rPr>
              <a:t>adicionales</a:t>
            </a:r>
            <a:r>
              <a:rPr lang="en-US" sz="900" dirty="0">
                <a:latin typeface="Century Gothic" panose="020B0502020202020204" pitchFamily="34" charset="0"/>
              </a:rPr>
              <a:t> o de </a:t>
            </a:r>
            <a:r>
              <a:rPr lang="en-US" sz="900" dirty="0" err="1">
                <a:latin typeface="Century Gothic" panose="020B0502020202020204" pitchFamily="34" charset="0"/>
              </a:rPr>
              <a:t>cualquier</a:t>
            </a:r>
            <a:r>
              <a:rPr lang="en-US" sz="900" dirty="0">
                <a:latin typeface="Century Gothic" panose="020B0502020202020204" pitchFamily="34" charset="0"/>
              </a:rPr>
              <a:t> </a:t>
            </a:r>
            <a:r>
              <a:rPr lang="en-US" sz="900" dirty="0" err="1">
                <a:latin typeface="Century Gothic" panose="020B0502020202020204" pitchFamily="34" charset="0"/>
              </a:rPr>
              <a:t>otro</a:t>
            </a:r>
            <a:r>
              <a:rPr lang="en-US" sz="900" dirty="0">
                <a:latin typeface="Century Gothic" panose="020B0502020202020204" pitchFamily="34" charset="0"/>
              </a:rPr>
              <a:t> servicio que </a:t>
            </a:r>
            <a:r>
              <a:rPr lang="en-US" sz="900" dirty="0" err="1">
                <a:latin typeface="Century Gothic" panose="020B0502020202020204" pitchFamily="34" charset="0"/>
              </a:rPr>
              <a:t>proporcione</a:t>
            </a:r>
            <a:r>
              <a:rPr lang="en-US" sz="900" dirty="0">
                <a:latin typeface="Century Gothic" panose="020B0502020202020204" pitchFamily="34" charset="0"/>
              </a:rPr>
              <a:t> el </a:t>
            </a:r>
            <a:r>
              <a:rPr lang="en-US" sz="900" dirty="0" err="1">
                <a:latin typeface="Century Gothic" panose="020B0502020202020204" pitchFamily="34" charset="0"/>
              </a:rPr>
              <a:t>guardián</a:t>
            </a:r>
            <a:r>
              <a:rPr lang="en-US" sz="900" dirty="0">
                <a:latin typeface="Century Gothic" panose="020B0502020202020204" pitchFamily="34" charset="0"/>
              </a:rPr>
              <a:t> de </a:t>
            </a:r>
            <a:r>
              <a:rPr lang="en-US" sz="900" dirty="0" err="1">
                <a:latin typeface="Century Gothic" panose="020B0502020202020204" pitchFamily="34" charset="0"/>
              </a:rPr>
              <a:t>acceso</a:t>
            </a:r>
            <a:r>
              <a:rPr lang="en-US" sz="900" dirty="0">
                <a:latin typeface="Century Gothic" panose="020B0502020202020204" pitchFamily="34" charset="0"/>
              </a:rPr>
              <a:t> o con datos </a:t>
            </a:r>
            <a:r>
              <a:rPr lang="en-US" sz="900" dirty="0" err="1">
                <a:latin typeface="Century Gothic" panose="020B0502020202020204" pitchFamily="34" charset="0"/>
              </a:rPr>
              <a:t>personales</a:t>
            </a:r>
            <a:r>
              <a:rPr lang="en-US" sz="900" dirty="0">
                <a:latin typeface="Century Gothic" panose="020B0502020202020204" pitchFamily="34" charset="0"/>
              </a:rPr>
              <a:t> </a:t>
            </a:r>
            <a:r>
              <a:rPr lang="en-US" sz="900" dirty="0" err="1">
                <a:latin typeface="Century Gothic" panose="020B0502020202020204" pitchFamily="34" charset="0"/>
              </a:rPr>
              <a:t>procedentes</a:t>
            </a:r>
            <a:r>
              <a:rPr lang="en-US" sz="900" dirty="0">
                <a:latin typeface="Century Gothic" panose="020B0502020202020204" pitchFamily="34" charset="0"/>
              </a:rPr>
              <a:t> de </a:t>
            </a:r>
            <a:r>
              <a:rPr lang="en-US" sz="900" dirty="0" err="1">
                <a:latin typeface="Century Gothic" panose="020B0502020202020204" pitchFamily="34" charset="0"/>
              </a:rPr>
              <a:t>servicios</a:t>
            </a:r>
            <a:r>
              <a:rPr lang="en-US" sz="900" dirty="0">
                <a:latin typeface="Century Gothic" panose="020B0502020202020204" pitchFamily="34" charset="0"/>
              </a:rPr>
              <a:t> de </a:t>
            </a:r>
            <a:r>
              <a:rPr lang="en-US" sz="900" dirty="0" err="1">
                <a:latin typeface="Century Gothic" panose="020B0502020202020204" pitchFamily="34" charset="0"/>
              </a:rPr>
              <a:t>terceros</a:t>
            </a:r>
            <a:r>
              <a:rPr lang="en-US" sz="900" dirty="0">
                <a:latin typeface="Century Gothic" panose="020B0502020202020204" pitchFamily="34" charset="0"/>
              </a:rPr>
              <a:t>;</a:t>
            </a:r>
          </a:p>
          <a:p>
            <a:pPr marL="49213" algn="just">
              <a:lnSpc>
                <a:spcPct val="150000"/>
              </a:lnSpc>
              <a:spcAft>
                <a:spcPts val="600"/>
              </a:spcAft>
              <a:buFont typeface="+mj-lt"/>
              <a:buAutoNum type="alphaLcParenR"/>
            </a:pPr>
            <a:r>
              <a:rPr lang="en-US" sz="900" dirty="0">
                <a:latin typeface="Century Gothic" panose="020B0502020202020204" pitchFamily="34" charset="0"/>
              </a:rPr>
              <a:t> </a:t>
            </a:r>
            <a:r>
              <a:rPr lang="en-US" sz="900" dirty="0" err="1">
                <a:latin typeface="Century Gothic" panose="020B0502020202020204" pitchFamily="34" charset="0"/>
              </a:rPr>
              <a:t>cruzar</a:t>
            </a:r>
            <a:r>
              <a:rPr lang="en-US" sz="900" dirty="0">
                <a:latin typeface="Century Gothic" panose="020B0502020202020204" pitchFamily="34" charset="0"/>
              </a:rPr>
              <a:t> datos </a:t>
            </a:r>
            <a:r>
              <a:rPr lang="en-US" sz="900" dirty="0" err="1">
                <a:latin typeface="Century Gothic" panose="020B0502020202020204" pitchFamily="34" charset="0"/>
              </a:rPr>
              <a:t>personales</a:t>
            </a:r>
            <a:r>
              <a:rPr lang="en-US" sz="900" dirty="0">
                <a:latin typeface="Century Gothic" panose="020B0502020202020204" pitchFamily="34" charset="0"/>
              </a:rPr>
              <a:t> </a:t>
            </a:r>
            <a:r>
              <a:rPr lang="en-US" sz="900" dirty="0" err="1">
                <a:latin typeface="Century Gothic" panose="020B0502020202020204" pitchFamily="34" charset="0"/>
              </a:rPr>
              <a:t>procedentes</a:t>
            </a:r>
            <a:r>
              <a:rPr lang="en-US" sz="900" dirty="0">
                <a:latin typeface="Century Gothic" panose="020B0502020202020204" pitchFamily="34" charset="0"/>
              </a:rPr>
              <a:t> del servicio </a:t>
            </a:r>
            <a:r>
              <a:rPr lang="en-US" sz="900" dirty="0" err="1">
                <a:latin typeface="Century Gothic" panose="020B0502020202020204" pitchFamily="34" charset="0"/>
              </a:rPr>
              <a:t>básico</a:t>
            </a:r>
            <a:r>
              <a:rPr lang="en-US" sz="900" dirty="0">
                <a:latin typeface="Century Gothic" panose="020B0502020202020204" pitchFamily="34" charset="0"/>
              </a:rPr>
              <a:t> de plataforma </a:t>
            </a:r>
            <a:r>
              <a:rPr lang="en-US" sz="900" dirty="0" err="1">
                <a:latin typeface="Century Gothic" panose="020B0502020202020204" pitchFamily="34" charset="0"/>
              </a:rPr>
              <a:t>pertinente</a:t>
            </a:r>
            <a:r>
              <a:rPr lang="en-US" sz="900" dirty="0">
                <a:latin typeface="Century Gothic" panose="020B0502020202020204" pitchFamily="34" charset="0"/>
              </a:rPr>
              <a:t> con </a:t>
            </a:r>
            <a:r>
              <a:rPr lang="en-US" sz="900" dirty="0" err="1">
                <a:latin typeface="Century Gothic" panose="020B0502020202020204" pitchFamily="34" charset="0"/>
              </a:rPr>
              <a:t>otros</a:t>
            </a:r>
            <a:r>
              <a:rPr lang="en-US" sz="900" dirty="0">
                <a:latin typeface="Century Gothic" panose="020B0502020202020204" pitchFamily="34" charset="0"/>
              </a:rPr>
              <a:t> </a:t>
            </a:r>
            <a:r>
              <a:rPr lang="en-US" sz="900" dirty="0" err="1">
                <a:latin typeface="Century Gothic" panose="020B0502020202020204" pitchFamily="34" charset="0"/>
              </a:rPr>
              <a:t>servicios</a:t>
            </a:r>
            <a:r>
              <a:rPr lang="en-US" sz="900" dirty="0">
                <a:latin typeface="Century Gothic" panose="020B0502020202020204" pitchFamily="34" charset="0"/>
              </a:rPr>
              <a:t> que </a:t>
            </a:r>
            <a:r>
              <a:rPr lang="en-US" sz="900" dirty="0" err="1">
                <a:latin typeface="Century Gothic" panose="020B0502020202020204" pitchFamily="34" charset="0"/>
              </a:rPr>
              <a:t>proporcione</a:t>
            </a:r>
            <a:r>
              <a:rPr lang="en-US" sz="900" dirty="0">
                <a:latin typeface="Century Gothic" panose="020B0502020202020204" pitchFamily="34" charset="0"/>
              </a:rPr>
              <a:t> el </a:t>
            </a:r>
            <a:r>
              <a:rPr lang="en-US" sz="900" dirty="0" err="1">
                <a:latin typeface="Century Gothic" panose="020B0502020202020204" pitchFamily="34" charset="0"/>
              </a:rPr>
              <a:t>guardián</a:t>
            </a:r>
            <a:r>
              <a:rPr lang="en-US" sz="900" dirty="0">
                <a:latin typeface="Century Gothic" panose="020B0502020202020204" pitchFamily="34" charset="0"/>
              </a:rPr>
              <a:t> de </a:t>
            </a:r>
            <a:r>
              <a:rPr lang="en-US" sz="900" dirty="0" err="1">
                <a:latin typeface="Century Gothic" panose="020B0502020202020204" pitchFamily="34" charset="0"/>
              </a:rPr>
              <a:t>acceso</a:t>
            </a:r>
            <a:r>
              <a:rPr lang="en-US" sz="900" dirty="0">
                <a:latin typeface="Century Gothic" panose="020B0502020202020204" pitchFamily="34" charset="0"/>
              </a:rPr>
              <a:t> por </a:t>
            </a:r>
            <a:r>
              <a:rPr lang="en-US" sz="900" dirty="0" err="1">
                <a:latin typeface="Century Gothic" panose="020B0502020202020204" pitchFamily="34" charset="0"/>
              </a:rPr>
              <a:t>separado</a:t>
            </a:r>
            <a:r>
              <a:rPr lang="en-US" sz="900" dirty="0">
                <a:latin typeface="Century Gothic" panose="020B0502020202020204" pitchFamily="34" charset="0"/>
              </a:rPr>
              <a:t>, entre </a:t>
            </a:r>
            <a:r>
              <a:rPr lang="en-US" sz="900" dirty="0" err="1">
                <a:latin typeface="Century Gothic" panose="020B0502020202020204" pitchFamily="34" charset="0"/>
              </a:rPr>
              <a:t>ellos</a:t>
            </a:r>
            <a:r>
              <a:rPr lang="en-US" sz="900" dirty="0">
                <a:latin typeface="Century Gothic" panose="020B0502020202020204" pitchFamily="34" charset="0"/>
              </a:rPr>
              <a:t> </a:t>
            </a:r>
            <a:r>
              <a:rPr lang="en-US" sz="900" dirty="0" err="1">
                <a:latin typeface="Century Gothic" panose="020B0502020202020204" pitchFamily="34" charset="0"/>
              </a:rPr>
              <a:t>otros</a:t>
            </a:r>
            <a:r>
              <a:rPr lang="en-US" sz="900" dirty="0">
                <a:latin typeface="Century Gothic" panose="020B0502020202020204" pitchFamily="34" charset="0"/>
              </a:rPr>
              <a:t> </a:t>
            </a:r>
            <a:r>
              <a:rPr lang="en-US" sz="900" dirty="0" err="1">
                <a:latin typeface="Century Gothic" panose="020B0502020202020204" pitchFamily="34" charset="0"/>
              </a:rPr>
              <a:t>servicios</a:t>
            </a:r>
            <a:r>
              <a:rPr lang="en-US" sz="900" dirty="0">
                <a:latin typeface="Century Gothic" panose="020B0502020202020204" pitchFamily="34" charset="0"/>
              </a:rPr>
              <a:t> </a:t>
            </a:r>
            <a:r>
              <a:rPr lang="en-US" sz="900" dirty="0" err="1">
                <a:latin typeface="Century Gothic" panose="020B0502020202020204" pitchFamily="34" charset="0"/>
              </a:rPr>
              <a:t>básicos</a:t>
            </a:r>
            <a:r>
              <a:rPr lang="en-US" sz="900" dirty="0">
                <a:latin typeface="Century Gothic" panose="020B0502020202020204" pitchFamily="34" charset="0"/>
              </a:rPr>
              <a:t> de plataforma, y </a:t>
            </a:r>
            <a:r>
              <a:rPr lang="en-US" sz="900" dirty="0" err="1">
                <a:latin typeface="Century Gothic" panose="020B0502020202020204" pitchFamily="34" charset="0"/>
              </a:rPr>
              <a:t>viceversa</a:t>
            </a:r>
            <a:r>
              <a:rPr lang="en-US" sz="900" dirty="0">
                <a:latin typeface="Century Gothic" panose="020B0502020202020204" pitchFamily="34" charset="0"/>
              </a:rPr>
              <a:t>, e</a:t>
            </a:r>
          </a:p>
          <a:p>
            <a:pPr marL="49213" algn="just">
              <a:lnSpc>
                <a:spcPct val="150000"/>
              </a:lnSpc>
              <a:spcAft>
                <a:spcPts val="600"/>
              </a:spcAft>
              <a:buFont typeface="+mj-lt"/>
              <a:buAutoNum type="alphaLcParenR"/>
            </a:pPr>
            <a:r>
              <a:rPr lang="en-US" sz="900" dirty="0">
                <a:latin typeface="Century Gothic" panose="020B0502020202020204" pitchFamily="34" charset="0"/>
              </a:rPr>
              <a:t> </a:t>
            </a:r>
            <a:r>
              <a:rPr lang="en-US" sz="900" dirty="0" err="1">
                <a:latin typeface="Century Gothic" panose="020B0502020202020204" pitchFamily="34" charset="0"/>
              </a:rPr>
              <a:t>iniciar</a:t>
            </a:r>
            <a:r>
              <a:rPr lang="en-US" sz="900" dirty="0">
                <a:latin typeface="Century Gothic" panose="020B0502020202020204" pitchFamily="34" charset="0"/>
              </a:rPr>
              <a:t> la </a:t>
            </a:r>
            <a:r>
              <a:rPr lang="en-US" sz="900" dirty="0" err="1">
                <a:latin typeface="Century Gothic" panose="020B0502020202020204" pitchFamily="34" charset="0"/>
              </a:rPr>
              <a:t>sesión</a:t>
            </a:r>
            <a:r>
              <a:rPr lang="en-US" sz="900" dirty="0">
                <a:latin typeface="Century Gothic" panose="020B0502020202020204" pitchFamily="34" charset="0"/>
              </a:rPr>
              <a:t> de </a:t>
            </a:r>
            <a:r>
              <a:rPr lang="en-US" sz="900" dirty="0" err="1">
                <a:latin typeface="Century Gothic" panose="020B0502020202020204" pitchFamily="34" charset="0"/>
              </a:rPr>
              <a:t>usuarios</a:t>
            </a:r>
            <a:r>
              <a:rPr lang="en-US" sz="900" dirty="0">
                <a:latin typeface="Century Gothic" panose="020B0502020202020204" pitchFamily="34" charset="0"/>
              </a:rPr>
              <a:t> finales en </a:t>
            </a:r>
            <a:r>
              <a:rPr lang="en-US" sz="900" dirty="0" err="1">
                <a:latin typeface="Century Gothic" panose="020B0502020202020204" pitchFamily="34" charset="0"/>
              </a:rPr>
              <a:t>otros</a:t>
            </a:r>
            <a:r>
              <a:rPr lang="en-US" sz="900" dirty="0">
                <a:latin typeface="Century Gothic" panose="020B0502020202020204" pitchFamily="34" charset="0"/>
              </a:rPr>
              <a:t> </a:t>
            </a:r>
            <a:r>
              <a:rPr lang="en-US" sz="900" dirty="0" err="1">
                <a:latin typeface="Century Gothic" panose="020B0502020202020204" pitchFamily="34" charset="0"/>
              </a:rPr>
              <a:t>servicios</a:t>
            </a:r>
            <a:r>
              <a:rPr lang="en-US" sz="900" dirty="0">
                <a:latin typeface="Century Gothic" panose="020B0502020202020204" pitchFamily="34" charset="0"/>
              </a:rPr>
              <a:t> del </a:t>
            </a:r>
            <a:r>
              <a:rPr lang="en-US" sz="900" dirty="0" err="1">
                <a:latin typeface="Century Gothic" panose="020B0502020202020204" pitchFamily="34" charset="0"/>
              </a:rPr>
              <a:t>guardián</a:t>
            </a:r>
            <a:r>
              <a:rPr lang="en-US" sz="900" dirty="0">
                <a:latin typeface="Century Gothic" panose="020B0502020202020204" pitchFamily="34" charset="0"/>
              </a:rPr>
              <a:t> de </a:t>
            </a:r>
            <a:r>
              <a:rPr lang="en-US" sz="900" dirty="0" err="1">
                <a:latin typeface="Century Gothic" panose="020B0502020202020204" pitchFamily="34" charset="0"/>
              </a:rPr>
              <a:t>acceso</a:t>
            </a:r>
            <a:r>
              <a:rPr lang="en-US" sz="900" dirty="0">
                <a:latin typeface="Century Gothic" panose="020B0502020202020204" pitchFamily="34" charset="0"/>
              </a:rPr>
              <a:t> para </a:t>
            </a:r>
            <a:r>
              <a:rPr lang="en-US" sz="900" dirty="0" err="1">
                <a:latin typeface="Century Gothic" panose="020B0502020202020204" pitchFamily="34" charset="0"/>
              </a:rPr>
              <a:t>combinar</a:t>
            </a:r>
            <a:r>
              <a:rPr lang="en-US" sz="900" dirty="0">
                <a:latin typeface="Century Gothic" panose="020B0502020202020204" pitchFamily="34" charset="0"/>
              </a:rPr>
              <a:t> datos </a:t>
            </a:r>
            <a:r>
              <a:rPr lang="en-US" sz="900" dirty="0" err="1">
                <a:latin typeface="Century Gothic" panose="020B0502020202020204" pitchFamily="34" charset="0"/>
              </a:rPr>
              <a:t>personales</a:t>
            </a:r>
            <a:r>
              <a:rPr lang="en-US" sz="900" dirty="0">
                <a:latin typeface="Century Gothic" panose="020B0502020202020204" pitchFamily="34" charset="0"/>
              </a:rPr>
              <a:t>;</a:t>
            </a:r>
          </a:p>
          <a:p>
            <a:pPr marL="49213" algn="just">
              <a:lnSpc>
                <a:spcPct val="150000"/>
              </a:lnSpc>
              <a:spcAft>
                <a:spcPts val="600"/>
              </a:spcAft>
            </a:pPr>
            <a:r>
              <a:rPr lang="en-US" sz="900" dirty="0">
                <a:latin typeface="Century Gothic" panose="020B0502020202020204" pitchFamily="34" charset="0"/>
              </a:rPr>
              <a:t>salvo que se le </a:t>
            </a:r>
            <a:r>
              <a:rPr lang="en-US" sz="900" dirty="0" err="1">
                <a:latin typeface="Century Gothic" panose="020B0502020202020204" pitchFamily="34" charset="0"/>
              </a:rPr>
              <a:t>haya</a:t>
            </a:r>
            <a:r>
              <a:rPr lang="en-US" sz="900" dirty="0">
                <a:latin typeface="Century Gothic" panose="020B0502020202020204" pitchFamily="34" charset="0"/>
              </a:rPr>
              <a:t> </a:t>
            </a:r>
            <a:r>
              <a:rPr lang="en-US" sz="900" dirty="0" err="1">
                <a:latin typeface="Century Gothic" panose="020B0502020202020204" pitchFamily="34" charset="0"/>
              </a:rPr>
              <a:t>presentado</a:t>
            </a:r>
            <a:r>
              <a:rPr lang="en-US" sz="900" dirty="0">
                <a:latin typeface="Century Gothic" panose="020B0502020202020204" pitchFamily="34" charset="0"/>
              </a:rPr>
              <a:t> al </a:t>
            </a:r>
            <a:r>
              <a:rPr lang="en-US" sz="900" dirty="0" err="1">
                <a:latin typeface="Century Gothic" panose="020B0502020202020204" pitchFamily="34" charset="0"/>
              </a:rPr>
              <a:t>usuario</a:t>
            </a:r>
            <a:r>
              <a:rPr lang="en-US" sz="900" dirty="0">
                <a:latin typeface="Century Gothic" panose="020B0502020202020204" pitchFamily="34" charset="0"/>
              </a:rPr>
              <a:t> final </a:t>
            </a:r>
            <a:r>
              <a:rPr lang="en-US" sz="900" dirty="0" err="1">
                <a:latin typeface="Century Gothic" panose="020B0502020202020204" pitchFamily="34" charset="0"/>
              </a:rPr>
              <a:t>esa</a:t>
            </a:r>
            <a:r>
              <a:rPr lang="en-US" sz="900" dirty="0">
                <a:latin typeface="Century Gothic" panose="020B0502020202020204" pitchFamily="34" charset="0"/>
              </a:rPr>
              <a:t> </a:t>
            </a:r>
            <a:r>
              <a:rPr lang="en-US" sz="900" dirty="0" err="1">
                <a:latin typeface="Century Gothic" panose="020B0502020202020204" pitchFamily="34" charset="0"/>
              </a:rPr>
              <a:t>opción</a:t>
            </a:r>
            <a:r>
              <a:rPr lang="en-US" sz="900" dirty="0">
                <a:latin typeface="Century Gothic" panose="020B0502020202020204" pitchFamily="34" charset="0"/>
              </a:rPr>
              <a:t> </a:t>
            </a:r>
            <a:r>
              <a:rPr lang="en-US" sz="900" dirty="0" err="1">
                <a:latin typeface="Century Gothic" panose="020B0502020202020204" pitchFamily="34" charset="0"/>
              </a:rPr>
              <a:t>específica</a:t>
            </a:r>
            <a:r>
              <a:rPr lang="en-US" sz="900" dirty="0">
                <a:latin typeface="Century Gothic" panose="020B0502020202020204" pitchFamily="34" charset="0"/>
              </a:rPr>
              <a:t> y este </a:t>
            </a:r>
            <a:r>
              <a:rPr lang="en-US" sz="900" dirty="0" err="1">
                <a:latin typeface="Century Gothic" panose="020B0502020202020204" pitchFamily="34" charset="0"/>
              </a:rPr>
              <a:t>haya</a:t>
            </a:r>
            <a:r>
              <a:rPr lang="en-US" sz="900" dirty="0">
                <a:latin typeface="Century Gothic" panose="020B0502020202020204" pitchFamily="34" charset="0"/>
              </a:rPr>
              <a:t> dado </a:t>
            </a:r>
            <a:r>
              <a:rPr lang="en-US" sz="900" dirty="0" err="1">
                <a:latin typeface="Century Gothic" panose="020B0502020202020204" pitchFamily="34" charset="0"/>
              </a:rPr>
              <a:t>su</a:t>
            </a:r>
            <a:r>
              <a:rPr lang="en-US" sz="900" dirty="0">
                <a:latin typeface="Century Gothic" panose="020B0502020202020204" pitchFamily="34" charset="0"/>
              </a:rPr>
              <a:t> </a:t>
            </a:r>
            <a:r>
              <a:rPr lang="en-US" sz="900" dirty="0" err="1">
                <a:latin typeface="Century Gothic" panose="020B0502020202020204" pitchFamily="34" charset="0"/>
              </a:rPr>
              <a:t>consentimiento</a:t>
            </a:r>
            <a:r>
              <a:rPr lang="en-US" sz="900" dirty="0">
                <a:latin typeface="Century Gothic" panose="020B0502020202020204" pitchFamily="34" charset="0"/>
              </a:rPr>
              <a:t> en el </a:t>
            </a:r>
            <a:r>
              <a:rPr lang="en-US" sz="900" dirty="0" err="1">
                <a:latin typeface="Century Gothic" panose="020B0502020202020204" pitchFamily="34" charset="0"/>
              </a:rPr>
              <a:t>sentido</a:t>
            </a:r>
            <a:r>
              <a:rPr lang="en-US" sz="900" dirty="0">
                <a:latin typeface="Century Gothic" panose="020B0502020202020204" pitchFamily="34" charset="0"/>
              </a:rPr>
              <a:t> del </a:t>
            </a:r>
            <a:r>
              <a:rPr lang="en-US" sz="900" dirty="0" err="1">
                <a:latin typeface="Century Gothic" panose="020B0502020202020204" pitchFamily="34" charset="0"/>
              </a:rPr>
              <a:t>artículo</a:t>
            </a:r>
            <a:r>
              <a:rPr lang="en-US" sz="900" dirty="0">
                <a:latin typeface="Century Gothic" panose="020B0502020202020204" pitchFamily="34" charset="0"/>
              </a:rPr>
              <a:t> 4, punto 11, y del </a:t>
            </a:r>
            <a:r>
              <a:rPr lang="en-US" sz="900" dirty="0" err="1">
                <a:latin typeface="Century Gothic" panose="020B0502020202020204" pitchFamily="34" charset="0"/>
              </a:rPr>
              <a:t>artículo</a:t>
            </a:r>
            <a:r>
              <a:rPr lang="en-US" sz="900" dirty="0">
                <a:latin typeface="Century Gothic" panose="020B0502020202020204" pitchFamily="34" charset="0"/>
              </a:rPr>
              <a:t> 7 del Reglamento (UE) 2016/679.</a:t>
            </a:r>
          </a:p>
          <a:p>
            <a:pPr marL="49213" algn="just">
              <a:lnSpc>
                <a:spcPct val="150000"/>
              </a:lnSpc>
              <a:spcAft>
                <a:spcPts val="600"/>
              </a:spcAft>
            </a:pPr>
            <a:r>
              <a:rPr lang="en-US" sz="900" dirty="0" err="1">
                <a:latin typeface="Century Gothic" panose="020B0502020202020204" pitchFamily="34" charset="0"/>
              </a:rPr>
              <a:t>Cuando</a:t>
            </a:r>
            <a:r>
              <a:rPr lang="en-US" sz="900" dirty="0">
                <a:latin typeface="Century Gothic" panose="020B0502020202020204" pitchFamily="34" charset="0"/>
              </a:rPr>
              <a:t> el </a:t>
            </a:r>
            <a:r>
              <a:rPr lang="en-US" sz="900" dirty="0" err="1">
                <a:latin typeface="Century Gothic" panose="020B0502020202020204" pitchFamily="34" charset="0"/>
              </a:rPr>
              <a:t>usuario</a:t>
            </a:r>
            <a:r>
              <a:rPr lang="en-US" sz="900" dirty="0">
                <a:latin typeface="Century Gothic" panose="020B0502020202020204" pitchFamily="34" charset="0"/>
              </a:rPr>
              <a:t> final </a:t>
            </a:r>
            <a:r>
              <a:rPr lang="en-US" sz="900" dirty="0" err="1">
                <a:latin typeface="Century Gothic" panose="020B0502020202020204" pitchFamily="34" charset="0"/>
              </a:rPr>
              <a:t>haya</a:t>
            </a:r>
            <a:r>
              <a:rPr lang="en-US" sz="900" dirty="0">
                <a:latin typeface="Century Gothic" panose="020B0502020202020204" pitchFamily="34" charset="0"/>
              </a:rPr>
              <a:t> </a:t>
            </a:r>
            <a:r>
              <a:rPr lang="en-US" sz="900" dirty="0" err="1">
                <a:latin typeface="Century Gothic" panose="020B0502020202020204" pitchFamily="34" charset="0"/>
              </a:rPr>
              <a:t>denegado</a:t>
            </a:r>
            <a:r>
              <a:rPr lang="en-US" sz="900" dirty="0">
                <a:latin typeface="Century Gothic" panose="020B0502020202020204" pitchFamily="34" charset="0"/>
              </a:rPr>
              <a:t> o </a:t>
            </a:r>
            <a:r>
              <a:rPr lang="en-US" sz="900" dirty="0" err="1">
                <a:latin typeface="Century Gothic" panose="020B0502020202020204" pitchFamily="34" charset="0"/>
              </a:rPr>
              <a:t>retirado</a:t>
            </a:r>
            <a:r>
              <a:rPr lang="en-US" sz="900" dirty="0">
                <a:latin typeface="Century Gothic" panose="020B0502020202020204" pitchFamily="34" charset="0"/>
              </a:rPr>
              <a:t> el </a:t>
            </a:r>
            <a:r>
              <a:rPr lang="en-US" sz="900" dirty="0" err="1">
                <a:latin typeface="Century Gothic" panose="020B0502020202020204" pitchFamily="34" charset="0"/>
              </a:rPr>
              <a:t>consentimiento</a:t>
            </a:r>
            <a:r>
              <a:rPr lang="en-US" sz="900" dirty="0">
                <a:latin typeface="Century Gothic" panose="020B0502020202020204" pitchFamily="34" charset="0"/>
              </a:rPr>
              <a:t> </a:t>
            </a:r>
            <a:r>
              <a:rPr lang="en-US" sz="900" dirty="0" err="1">
                <a:latin typeface="Century Gothic" panose="020B0502020202020204" pitchFamily="34" charset="0"/>
              </a:rPr>
              <a:t>prestado</a:t>
            </a:r>
            <a:r>
              <a:rPr lang="en-US" sz="900" dirty="0">
                <a:latin typeface="Century Gothic" panose="020B0502020202020204" pitchFamily="34" charset="0"/>
              </a:rPr>
              <a:t> a </a:t>
            </a:r>
            <a:r>
              <a:rPr lang="en-US" sz="900" dirty="0" err="1">
                <a:latin typeface="Century Gothic" panose="020B0502020202020204" pitchFamily="34" charset="0"/>
              </a:rPr>
              <a:t>los</a:t>
            </a:r>
            <a:r>
              <a:rPr lang="en-US" sz="900" dirty="0">
                <a:latin typeface="Century Gothic" panose="020B0502020202020204" pitchFamily="34" charset="0"/>
              </a:rPr>
              <a:t> fines del </a:t>
            </a:r>
            <a:r>
              <a:rPr lang="en-US" sz="900" dirty="0" err="1">
                <a:latin typeface="Century Gothic" panose="020B0502020202020204" pitchFamily="34" charset="0"/>
              </a:rPr>
              <a:t>párrafo</a:t>
            </a:r>
            <a:r>
              <a:rPr lang="en-US" sz="900" dirty="0">
                <a:latin typeface="Century Gothic" panose="020B0502020202020204" pitchFamily="34" charset="0"/>
              </a:rPr>
              <a:t> primero, el </a:t>
            </a:r>
            <a:r>
              <a:rPr lang="en-US" sz="900" dirty="0" err="1">
                <a:latin typeface="Century Gothic" panose="020B0502020202020204" pitchFamily="34" charset="0"/>
              </a:rPr>
              <a:t>guardián</a:t>
            </a:r>
            <a:r>
              <a:rPr lang="en-US" sz="900" dirty="0">
                <a:latin typeface="Century Gothic" panose="020B0502020202020204" pitchFamily="34" charset="0"/>
              </a:rPr>
              <a:t> de </a:t>
            </a:r>
            <a:r>
              <a:rPr lang="en-US" sz="900" dirty="0" err="1">
                <a:latin typeface="Century Gothic" panose="020B0502020202020204" pitchFamily="34" charset="0"/>
              </a:rPr>
              <a:t>acceso</a:t>
            </a:r>
            <a:r>
              <a:rPr lang="en-US" sz="900" dirty="0">
                <a:latin typeface="Century Gothic" panose="020B0502020202020204" pitchFamily="34" charset="0"/>
              </a:rPr>
              <a:t> no </a:t>
            </a:r>
            <a:r>
              <a:rPr lang="en-US" sz="900" dirty="0" err="1">
                <a:latin typeface="Century Gothic" panose="020B0502020202020204" pitchFamily="34" charset="0"/>
              </a:rPr>
              <a:t>solicitará</a:t>
            </a:r>
            <a:r>
              <a:rPr lang="en-US" sz="900" dirty="0">
                <a:latin typeface="Century Gothic" panose="020B0502020202020204" pitchFamily="34" charset="0"/>
              </a:rPr>
              <a:t> el </a:t>
            </a:r>
            <a:r>
              <a:rPr lang="en-US" sz="900" dirty="0" err="1">
                <a:latin typeface="Century Gothic" panose="020B0502020202020204" pitchFamily="34" charset="0"/>
              </a:rPr>
              <a:t>consentimiento</a:t>
            </a:r>
            <a:r>
              <a:rPr lang="en-US" sz="900" dirty="0">
                <a:latin typeface="Century Gothic" panose="020B0502020202020204" pitchFamily="34" charset="0"/>
              </a:rPr>
              <a:t> para el </a:t>
            </a:r>
            <a:r>
              <a:rPr lang="en-US" sz="900" dirty="0" err="1">
                <a:latin typeface="Century Gothic" panose="020B0502020202020204" pitchFamily="34" charset="0"/>
              </a:rPr>
              <a:t>mismo</a:t>
            </a:r>
            <a:r>
              <a:rPr lang="en-US" sz="900" dirty="0">
                <a:latin typeface="Century Gothic" panose="020B0502020202020204" pitchFamily="34" charset="0"/>
              </a:rPr>
              <a:t> fin más de </a:t>
            </a:r>
            <a:r>
              <a:rPr lang="en-US" sz="900" dirty="0" err="1">
                <a:latin typeface="Century Gothic" panose="020B0502020202020204" pitchFamily="34" charset="0"/>
              </a:rPr>
              <a:t>una</a:t>
            </a:r>
            <a:r>
              <a:rPr lang="en-US" sz="900" dirty="0">
                <a:latin typeface="Century Gothic" panose="020B0502020202020204" pitchFamily="34" charset="0"/>
              </a:rPr>
              <a:t> </a:t>
            </a:r>
            <a:r>
              <a:rPr lang="en-US" sz="900" dirty="0" err="1">
                <a:latin typeface="Century Gothic" panose="020B0502020202020204" pitchFamily="34" charset="0"/>
              </a:rPr>
              <a:t>vez</a:t>
            </a:r>
            <a:r>
              <a:rPr lang="en-US" sz="900" dirty="0">
                <a:latin typeface="Century Gothic" panose="020B0502020202020204" pitchFamily="34" charset="0"/>
              </a:rPr>
              <a:t> en el </a:t>
            </a:r>
            <a:r>
              <a:rPr lang="en-US" sz="900" dirty="0" err="1">
                <a:latin typeface="Century Gothic" panose="020B0502020202020204" pitchFamily="34" charset="0"/>
              </a:rPr>
              <a:t>plazo</a:t>
            </a:r>
            <a:r>
              <a:rPr lang="en-US" sz="900" dirty="0">
                <a:latin typeface="Century Gothic" panose="020B0502020202020204" pitchFamily="34" charset="0"/>
              </a:rPr>
              <a:t> de un año.</a:t>
            </a:r>
          </a:p>
          <a:p>
            <a:pPr marL="49213" algn="just">
              <a:lnSpc>
                <a:spcPct val="150000"/>
              </a:lnSpc>
              <a:spcAft>
                <a:spcPts val="600"/>
              </a:spcAft>
            </a:pPr>
            <a:r>
              <a:rPr lang="en-US" sz="900" dirty="0">
                <a:latin typeface="Century Gothic" panose="020B0502020202020204" pitchFamily="34" charset="0"/>
              </a:rPr>
              <a:t>El </a:t>
            </a:r>
            <a:r>
              <a:rPr lang="en-US" sz="900" dirty="0" err="1">
                <a:latin typeface="Century Gothic" panose="020B0502020202020204" pitchFamily="34" charset="0"/>
              </a:rPr>
              <a:t>presente</a:t>
            </a:r>
            <a:r>
              <a:rPr lang="en-US" sz="900" dirty="0">
                <a:latin typeface="Century Gothic" panose="020B0502020202020204" pitchFamily="34" charset="0"/>
              </a:rPr>
              <a:t> </a:t>
            </a:r>
            <a:r>
              <a:rPr lang="en-US" sz="900" dirty="0" err="1">
                <a:latin typeface="Century Gothic" panose="020B0502020202020204" pitchFamily="34" charset="0"/>
              </a:rPr>
              <a:t>apartado</a:t>
            </a:r>
            <a:r>
              <a:rPr lang="en-US" sz="900" dirty="0">
                <a:latin typeface="Century Gothic" panose="020B0502020202020204" pitchFamily="34" charset="0"/>
              </a:rPr>
              <a:t> se </a:t>
            </a:r>
            <a:r>
              <a:rPr lang="en-US" sz="900" dirty="0" err="1">
                <a:latin typeface="Century Gothic" panose="020B0502020202020204" pitchFamily="34" charset="0"/>
              </a:rPr>
              <a:t>entiende</a:t>
            </a:r>
            <a:r>
              <a:rPr lang="en-US" sz="900" dirty="0">
                <a:latin typeface="Century Gothic" panose="020B0502020202020204" pitchFamily="34" charset="0"/>
              </a:rPr>
              <a:t> sin </a:t>
            </a:r>
            <a:r>
              <a:rPr lang="en-US" sz="900" dirty="0" err="1">
                <a:latin typeface="Century Gothic" panose="020B0502020202020204" pitchFamily="34" charset="0"/>
              </a:rPr>
              <a:t>perjuicio</a:t>
            </a:r>
            <a:r>
              <a:rPr lang="en-US" sz="900" dirty="0">
                <a:latin typeface="Century Gothic" panose="020B0502020202020204" pitchFamily="34" charset="0"/>
              </a:rPr>
              <a:t> de la </a:t>
            </a:r>
            <a:r>
              <a:rPr lang="en-US" sz="900" dirty="0" err="1">
                <a:latin typeface="Century Gothic" panose="020B0502020202020204" pitchFamily="34" charset="0"/>
              </a:rPr>
              <a:t>posibilidad</a:t>
            </a:r>
            <a:r>
              <a:rPr lang="en-US" sz="900" dirty="0">
                <a:latin typeface="Century Gothic" panose="020B0502020202020204" pitchFamily="34" charset="0"/>
              </a:rPr>
              <a:t> de que el </a:t>
            </a:r>
            <a:r>
              <a:rPr lang="en-US" sz="900" dirty="0" err="1">
                <a:latin typeface="Century Gothic" panose="020B0502020202020204" pitchFamily="34" charset="0"/>
              </a:rPr>
              <a:t>guardián</a:t>
            </a:r>
            <a:r>
              <a:rPr lang="en-US" sz="900" dirty="0">
                <a:latin typeface="Century Gothic" panose="020B0502020202020204" pitchFamily="34" charset="0"/>
              </a:rPr>
              <a:t> de </a:t>
            </a:r>
            <a:r>
              <a:rPr lang="en-US" sz="900" dirty="0" err="1">
                <a:latin typeface="Century Gothic" panose="020B0502020202020204" pitchFamily="34" charset="0"/>
              </a:rPr>
              <a:t>acceso</a:t>
            </a:r>
            <a:r>
              <a:rPr lang="en-US" sz="900" dirty="0">
                <a:latin typeface="Century Gothic" panose="020B0502020202020204" pitchFamily="34" charset="0"/>
              </a:rPr>
              <a:t> se base en el </a:t>
            </a:r>
            <a:r>
              <a:rPr lang="en-US" sz="900" dirty="0" err="1">
                <a:latin typeface="Century Gothic" panose="020B0502020202020204" pitchFamily="34" charset="0"/>
              </a:rPr>
              <a:t>artículo</a:t>
            </a:r>
            <a:r>
              <a:rPr lang="en-US" sz="900" dirty="0">
                <a:latin typeface="Century Gothic" panose="020B0502020202020204" pitchFamily="34" charset="0"/>
              </a:rPr>
              <a:t> 6, </a:t>
            </a:r>
            <a:r>
              <a:rPr lang="en-US" sz="900" dirty="0" err="1">
                <a:latin typeface="Century Gothic" panose="020B0502020202020204" pitchFamily="34" charset="0"/>
              </a:rPr>
              <a:t>apartado</a:t>
            </a:r>
            <a:r>
              <a:rPr lang="en-US" sz="900" dirty="0">
                <a:latin typeface="Century Gothic" panose="020B0502020202020204" pitchFamily="34" charset="0"/>
              </a:rPr>
              <a:t> 1, </a:t>
            </a:r>
            <a:r>
              <a:rPr lang="en-US" sz="900" dirty="0" err="1">
                <a:latin typeface="Century Gothic" panose="020B0502020202020204" pitchFamily="34" charset="0"/>
              </a:rPr>
              <a:t>letras</a:t>
            </a:r>
            <a:r>
              <a:rPr lang="en-US" sz="900" dirty="0">
                <a:latin typeface="Century Gothic" panose="020B0502020202020204" pitchFamily="34" charset="0"/>
              </a:rPr>
              <a:t> c), d) y e), del Reglamento (UE) 2016/679, </a:t>
            </a:r>
            <a:r>
              <a:rPr lang="en-US" sz="900" dirty="0" err="1">
                <a:latin typeface="Century Gothic" panose="020B0502020202020204" pitchFamily="34" charset="0"/>
              </a:rPr>
              <a:t>cuando</a:t>
            </a:r>
            <a:r>
              <a:rPr lang="en-US" sz="900" dirty="0">
                <a:latin typeface="Century Gothic" panose="020B0502020202020204" pitchFamily="34" charset="0"/>
              </a:rPr>
              <a:t> sea </a:t>
            </a:r>
            <a:r>
              <a:rPr lang="en-US" sz="900" dirty="0" err="1">
                <a:latin typeface="Century Gothic" panose="020B0502020202020204" pitchFamily="34" charset="0"/>
              </a:rPr>
              <a:t>aplicable</a:t>
            </a:r>
            <a:r>
              <a:rPr lang="en-US" sz="900" dirty="0">
                <a:latin typeface="Century Gothic" panose="020B0502020202020204" pitchFamily="34" charset="0"/>
              </a:rPr>
              <a:t>. </a:t>
            </a:r>
          </a:p>
        </p:txBody>
      </p:sp>
      <p:sp>
        <p:nvSpPr>
          <p:cNvPr id="14" name="Marcador de número de diapositiva 8">
            <a:extLst>
              <a:ext uri="{FF2B5EF4-FFF2-40B4-BE49-F238E27FC236}">
                <a16:creationId xmlns:a16="http://schemas.microsoft.com/office/drawing/2014/main" id="{8D3DF92D-F60A-C6D7-5E06-8AEE37E640A4}"/>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8</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36505745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684398"/>
            <a:ext cx="11167447" cy="520604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7806341-EAF0-6063-C015-D14ABE508CEC}"/>
              </a:ext>
            </a:extLst>
          </p:cNvPr>
          <p:cNvSpPr>
            <a:spLocks noGrp="1"/>
          </p:cNvSpPr>
          <p:nvPr>
            <p:ph type="title"/>
          </p:nvPr>
        </p:nvSpPr>
        <p:spPr>
          <a:xfrm>
            <a:off x="757242" y="1264443"/>
            <a:ext cx="2983286" cy="4217533"/>
          </a:xfrm>
        </p:spPr>
        <p:txBody>
          <a:bodyPr>
            <a:normAutofit/>
          </a:bodyPr>
          <a:lstStyle/>
          <a:p>
            <a:r>
              <a:rPr lang="es-ES" sz="2100" b="0" dirty="0">
                <a:solidFill>
                  <a:srgbClr val="12463A"/>
                </a:solidFill>
                <a:latin typeface="Avenir Next" panose="020B0503020202020204" pitchFamily="34" charset="0"/>
              </a:rPr>
              <a:t>PRINCIPALES OBLIGACIONES</a:t>
            </a:r>
          </a:p>
        </p:txBody>
      </p:sp>
      <p:sp>
        <p:nvSpPr>
          <p:cNvPr id="12" name="Rectangle 11">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2935374"/>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Subtítulo 2">
            <a:extLst>
              <a:ext uri="{FF2B5EF4-FFF2-40B4-BE49-F238E27FC236}">
                <a16:creationId xmlns:a16="http://schemas.microsoft.com/office/drawing/2014/main" id="{AF9C469C-3096-F46D-C22F-A2C2CA3B660E}"/>
              </a:ext>
            </a:extLst>
          </p:cNvPr>
          <p:cNvSpPr txBox="1">
            <a:spLocks/>
          </p:cNvSpPr>
          <p:nvPr/>
        </p:nvSpPr>
        <p:spPr>
          <a:xfrm>
            <a:off x="669423" y="5593948"/>
            <a:ext cx="4205330" cy="592975"/>
          </a:xfrm>
          <a:prstGeom prst="rect">
            <a:avLst/>
          </a:prstGeom>
          <a:solidFill>
            <a:schemeClr val="accent1"/>
          </a:solidFill>
          <a:ln>
            <a:solidFill>
              <a:schemeClr val="accent1"/>
            </a:solidFill>
          </a:ln>
        </p:spPr>
        <p:txBody>
          <a:bodyPr vert="horz" lIns="91440" tIns="45720" rIns="91440" bIns="45720" rtlCol="0" anchor="ctr">
            <a:normAutofit/>
          </a:bodyPr>
          <a:lstStyle>
            <a:lvl1pPr marL="0" indent="0" algn="l" defTabSz="914400" rtl="0" eaLnBrk="1" latinLnBrk="0" hangingPunct="1">
              <a:lnSpc>
                <a:spcPct val="11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ctr" defTabSz="914400" rtl="0" eaLnBrk="1" latinLnBrk="0" hangingPunct="1">
              <a:lnSpc>
                <a:spcPct val="11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184150" algn="ctr">
              <a:lnSpc>
                <a:spcPct val="100000"/>
              </a:lnSpc>
            </a:pPr>
            <a:r>
              <a:rPr lang="es-ES" sz="1000" b="1" dirty="0">
                <a:solidFill>
                  <a:schemeClr val="bg1"/>
                </a:solidFill>
                <a:latin typeface="Avenir Next" panose="020B0503020202020204" pitchFamily="34" charset="0"/>
              </a:rPr>
              <a:t>CONGRESO “PLATAFORMAS, DATOS E INTELIGENCIA ARTIFICIAL. EVALUANDO LA NUEVA REGULACIÓN EUROPEA”</a:t>
            </a:r>
            <a:endParaRPr lang="es-ES" sz="1100" b="1" dirty="0">
              <a:solidFill>
                <a:schemeClr val="bg1"/>
              </a:solidFill>
              <a:latin typeface="Avenir Next" panose="020B0503020202020204" pitchFamily="34" charset="0"/>
            </a:endParaRPr>
          </a:p>
        </p:txBody>
      </p:sp>
      <p:pic>
        <p:nvPicPr>
          <p:cNvPr id="7" name="Imagen 6" descr="Logotipo&#10;&#10;Descripción generada automáticamente">
            <a:extLst>
              <a:ext uri="{FF2B5EF4-FFF2-40B4-BE49-F238E27FC236}">
                <a16:creationId xmlns:a16="http://schemas.microsoft.com/office/drawing/2014/main" id="{2C1681BF-632C-405D-A8C0-878CB7B67BA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20" y="5875020"/>
            <a:ext cx="982980" cy="982980"/>
          </a:xfrm>
          <a:prstGeom prst="rect">
            <a:avLst/>
          </a:prstGeom>
          <a:ln>
            <a:noFill/>
          </a:ln>
          <a:effectLst>
            <a:outerShdw blurRad="190500" algn="tl" rotWithShape="0">
              <a:srgbClr val="000000">
                <a:alpha val="70000"/>
              </a:srgbClr>
            </a:outerShdw>
          </a:effectLst>
        </p:spPr>
      </p:pic>
      <p:sp>
        <p:nvSpPr>
          <p:cNvPr id="3" name="Título 1">
            <a:extLst>
              <a:ext uri="{FF2B5EF4-FFF2-40B4-BE49-F238E27FC236}">
                <a16:creationId xmlns:a16="http://schemas.microsoft.com/office/drawing/2014/main" id="{7B09222C-5CE2-3676-F17F-91BEA1552F46}"/>
              </a:ext>
            </a:extLst>
          </p:cNvPr>
          <p:cNvSpPr txBox="1">
            <a:spLocks/>
          </p:cNvSpPr>
          <p:nvPr/>
        </p:nvSpPr>
        <p:spPr>
          <a:xfrm>
            <a:off x="3671900" y="871538"/>
            <a:ext cx="7961892"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cxnSp>
        <p:nvCxnSpPr>
          <p:cNvPr id="6" name="Conector recto 5">
            <a:extLst>
              <a:ext uri="{FF2B5EF4-FFF2-40B4-BE49-F238E27FC236}">
                <a16:creationId xmlns:a16="http://schemas.microsoft.com/office/drawing/2014/main" id="{852731D5-F89F-7978-31BC-8900C5DAA4D7}"/>
              </a:ext>
            </a:extLst>
          </p:cNvPr>
          <p:cNvCxnSpPr>
            <a:cxnSpLocks/>
          </p:cNvCxnSpPr>
          <p:nvPr/>
        </p:nvCxnSpPr>
        <p:spPr>
          <a:xfrm>
            <a:off x="4007650" y="2023893"/>
            <a:ext cx="0" cy="2810214"/>
          </a:xfrm>
          <a:prstGeom prst="line">
            <a:avLst/>
          </a:prstGeom>
        </p:spPr>
        <p:style>
          <a:lnRef idx="1">
            <a:schemeClr val="accent1"/>
          </a:lnRef>
          <a:fillRef idx="0">
            <a:schemeClr val="accent1"/>
          </a:fillRef>
          <a:effectRef idx="0">
            <a:schemeClr val="accent1"/>
          </a:effectRef>
          <a:fontRef idx="minor">
            <a:schemeClr val="tx1"/>
          </a:fontRef>
        </p:style>
      </p:cxnSp>
      <p:sp>
        <p:nvSpPr>
          <p:cNvPr id="9" name="Título 1">
            <a:extLst>
              <a:ext uri="{FF2B5EF4-FFF2-40B4-BE49-F238E27FC236}">
                <a16:creationId xmlns:a16="http://schemas.microsoft.com/office/drawing/2014/main" id="{5D1A6DE8-AAD2-E860-6F2F-DF96219F6DB0}"/>
              </a:ext>
            </a:extLst>
          </p:cNvPr>
          <p:cNvSpPr txBox="1">
            <a:spLocks/>
          </p:cNvSpPr>
          <p:nvPr/>
        </p:nvSpPr>
        <p:spPr>
          <a:xfrm>
            <a:off x="4298737" y="871538"/>
            <a:ext cx="7335054" cy="492204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a:lstStyle>
          <a:p>
            <a:pPr algn="just">
              <a:lnSpc>
                <a:spcPct val="150000"/>
              </a:lnSpc>
              <a:spcAft>
                <a:spcPts val="1200"/>
              </a:spcAft>
            </a:pPr>
            <a:endParaRPr lang="es-ES" sz="1200" b="0" dirty="0">
              <a:solidFill>
                <a:srgbClr val="12463A"/>
              </a:solidFill>
              <a:latin typeface="AvenirNext-Regular" panose="020B0503020202020204" pitchFamily="34" charset="0"/>
            </a:endParaRPr>
          </a:p>
        </p:txBody>
      </p:sp>
      <p:sp>
        <p:nvSpPr>
          <p:cNvPr id="29" name="Text Placeholder 20">
            <a:extLst>
              <a:ext uri="{FF2B5EF4-FFF2-40B4-BE49-F238E27FC236}">
                <a16:creationId xmlns:a16="http://schemas.microsoft.com/office/drawing/2014/main" id="{09D569A9-B3F3-020B-6040-165949BF5D63}"/>
              </a:ext>
            </a:extLst>
          </p:cNvPr>
          <p:cNvSpPr txBox="1">
            <a:spLocks/>
          </p:cNvSpPr>
          <p:nvPr/>
        </p:nvSpPr>
        <p:spPr>
          <a:xfrm>
            <a:off x="4306069" y="5292271"/>
            <a:ext cx="1306801" cy="404967"/>
          </a:xfrm>
          <a:prstGeom prst="rect">
            <a:avLst/>
          </a:prstGeom>
          <a:noFill/>
        </p:spPr>
        <p:txBody>
          <a:bodyPr wrap="square" lIns="0" tIns="95975" rIns="0" bIns="95975" anchor="t" anchorCtr="0">
            <a:noAutofit/>
          </a:bodyPr>
          <a:lstStyle>
            <a:lvl1pPr marL="0" indent="0" algn="l" defTabSz="685800" rtl="0" eaLnBrk="1" latinLnBrk="0" hangingPunct="1">
              <a:lnSpc>
                <a:spcPct val="90000"/>
              </a:lnSpc>
              <a:spcBef>
                <a:spcPts val="750"/>
              </a:spcBef>
              <a:buFont typeface="Arial"/>
              <a:buNone/>
              <a:defRPr sz="3500" b="1" i="0" kern="1200">
                <a:solidFill>
                  <a:srgbClr val="E8E7E9"/>
                </a:solidFill>
                <a:latin typeface="Raleway Black" charset="0"/>
                <a:ea typeface="Raleway Black" charset="0"/>
                <a:cs typeface="Raleway Black" charset="0"/>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a:lstStyle>
          <a:p>
            <a:pPr algn="ctr"/>
            <a:r>
              <a:rPr lang="en-US" sz="1050" dirty="0">
                <a:solidFill>
                  <a:schemeClr val="bg1"/>
                </a:solidFill>
                <a:latin typeface="Century Gothic" panose="020B0502020202020204" pitchFamily="34" charset="0"/>
              </a:rPr>
              <a:t>Microsoft (LinkedIn)</a:t>
            </a:r>
          </a:p>
        </p:txBody>
      </p:sp>
      <p:sp>
        <p:nvSpPr>
          <p:cNvPr id="11" name="Rectangle 4">
            <a:extLst>
              <a:ext uri="{FF2B5EF4-FFF2-40B4-BE49-F238E27FC236}">
                <a16:creationId xmlns:a16="http://schemas.microsoft.com/office/drawing/2014/main" id="{BCDB39D4-A77D-DA41-8346-4A70BFE113E0}"/>
              </a:ext>
            </a:extLst>
          </p:cNvPr>
          <p:cNvSpPr/>
          <p:nvPr/>
        </p:nvSpPr>
        <p:spPr bwMode="auto">
          <a:xfrm>
            <a:off x="4133109" y="871539"/>
            <a:ext cx="7439759" cy="4488992"/>
          </a:xfrm>
          <a:prstGeom prst="rect">
            <a:avLst/>
          </a:prstGeom>
          <a:noFill/>
          <a:ln>
            <a:noFill/>
          </a:ln>
        </p:spPr>
        <p:txBody>
          <a:bodyPr lIns="0" tIns="0" rIns="0" bIns="0" rtlCol="0" anchor="ctr"/>
          <a:lstStyle/>
          <a:p>
            <a:pPr algn="ctr"/>
            <a:endParaRPr lang="en-US" sz="3599"/>
          </a:p>
        </p:txBody>
      </p:sp>
      <p:cxnSp>
        <p:nvCxnSpPr>
          <p:cNvPr id="18" name="Straight Connector 9">
            <a:extLst>
              <a:ext uri="{FF2B5EF4-FFF2-40B4-BE49-F238E27FC236}">
                <a16:creationId xmlns:a16="http://schemas.microsoft.com/office/drawing/2014/main" id="{A74A5E97-E5D8-B07A-EAE6-C706ABC9B046}"/>
              </a:ext>
            </a:extLst>
          </p:cNvPr>
          <p:cNvCxnSpPr>
            <a:cxnSpLocks/>
          </p:cNvCxnSpPr>
          <p:nvPr/>
        </p:nvCxnSpPr>
        <p:spPr>
          <a:xfrm>
            <a:off x="7509736" y="1034617"/>
            <a:ext cx="691063" cy="0"/>
          </a:xfrm>
          <a:prstGeom prst="line">
            <a:avLst/>
          </a:prstGeom>
          <a:ln w="25400">
            <a:gradFill>
              <a:gsLst>
                <a:gs pos="0">
                  <a:schemeClr val="accent1"/>
                </a:gs>
                <a:gs pos="100000">
                  <a:schemeClr val="accent2"/>
                </a:gs>
              </a:gsLst>
              <a:lin ang="2700000" scaled="0"/>
            </a:gradFill>
          </a:ln>
        </p:spPr>
        <p:style>
          <a:lnRef idx="1">
            <a:schemeClr val="accent1"/>
          </a:lnRef>
          <a:fillRef idx="0">
            <a:schemeClr val="accent1"/>
          </a:fillRef>
          <a:effectRef idx="0">
            <a:schemeClr val="accent1"/>
          </a:effectRef>
          <a:fontRef idx="minor">
            <a:schemeClr val="tx1"/>
          </a:fontRef>
        </p:style>
      </p:cxnSp>
      <p:sp>
        <p:nvSpPr>
          <p:cNvPr id="54" name="TextBox 6">
            <a:extLst>
              <a:ext uri="{FF2B5EF4-FFF2-40B4-BE49-F238E27FC236}">
                <a16:creationId xmlns:a16="http://schemas.microsoft.com/office/drawing/2014/main" id="{5AE67B83-AF2F-C150-8D23-5ED3A50692DA}"/>
              </a:ext>
            </a:extLst>
          </p:cNvPr>
          <p:cNvSpPr txBox="1"/>
          <p:nvPr/>
        </p:nvSpPr>
        <p:spPr>
          <a:xfrm>
            <a:off x="6311837" y="756581"/>
            <a:ext cx="3003610" cy="189604"/>
          </a:xfrm>
          <a:prstGeom prst="rect">
            <a:avLst/>
          </a:prstGeom>
          <a:noFill/>
        </p:spPr>
        <p:txBody>
          <a:bodyPr wrap="square" lIns="0" tIns="0" rIns="91416" bIns="0" rtlCol="0">
            <a:spAutoFit/>
          </a:bodyPr>
          <a:lstStyle/>
          <a:p>
            <a:pPr algn="ctr">
              <a:lnSpc>
                <a:spcPct val="120000"/>
              </a:lnSpc>
            </a:pPr>
            <a:r>
              <a:rPr lang="en-US" sz="1100" b="1" dirty="0" err="1">
                <a:solidFill>
                  <a:srgbClr val="145228">
                    <a:alpha val="60000"/>
                  </a:srgbClr>
                </a:solidFill>
                <a:latin typeface="Century Gothic" panose="020B0502020202020204" pitchFamily="34" charset="0"/>
                <a:ea typeface="Titillium" charset="0"/>
                <a:cs typeface="Titillium" charset="0"/>
              </a:rPr>
              <a:t>Obligación</a:t>
            </a:r>
            <a:r>
              <a:rPr lang="en-US" sz="1100" b="1" dirty="0">
                <a:solidFill>
                  <a:srgbClr val="145228">
                    <a:alpha val="60000"/>
                  </a:srgbClr>
                </a:solidFill>
                <a:latin typeface="Century Gothic" panose="020B0502020202020204" pitchFamily="34" charset="0"/>
                <a:ea typeface="Titillium" charset="0"/>
                <a:cs typeface="Titillium" charset="0"/>
              </a:rPr>
              <a:t> 2: Condiciones </a:t>
            </a:r>
            <a:r>
              <a:rPr lang="en-US" sz="1100" b="1" dirty="0" err="1">
                <a:solidFill>
                  <a:srgbClr val="145228">
                    <a:alpha val="60000"/>
                  </a:srgbClr>
                </a:solidFill>
                <a:latin typeface="Century Gothic" panose="020B0502020202020204" pitchFamily="34" charset="0"/>
                <a:ea typeface="Titillium" charset="0"/>
                <a:cs typeface="Titillium" charset="0"/>
              </a:rPr>
              <a:t>generales</a:t>
            </a:r>
            <a:endParaRPr lang="en-US" sz="1100" b="1" dirty="0">
              <a:solidFill>
                <a:srgbClr val="145228">
                  <a:alpha val="60000"/>
                </a:srgbClr>
              </a:solidFill>
              <a:latin typeface="Century Gothic" panose="020B0502020202020204" pitchFamily="34" charset="0"/>
              <a:ea typeface="Titillium" charset="0"/>
              <a:cs typeface="Titillium" charset="0"/>
            </a:endParaRPr>
          </a:p>
        </p:txBody>
      </p:sp>
      <p:sp>
        <p:nvSpPr>
          <p:cNvPr id="56" name="TextBox 6">
            <a:extLst>
              <a:ext uri="{FF2B5EF4-FFF2-40B4-BE49-F238E27FC236}">
                <a16:creationId xmlns:a16="http://schemas.microsoft.com/office/drawing/2014/main" id="{3B699746-8FDA-2D41-E75E-5A55BD31D5E4}"/>
              </a:ext>
            </a:extLst>
          </p:cNvPr>
          <p:cNvSpPr txBox="1"/>
          <p:nvPr/>
        </p:nvSpPr>
        <p:spPr>
          <a:xfrm>
            <a:off x="6779490" y="1109450"/>
            <a:ext cx="2237281" cy="183512"/>
          </a:xfrm>
          <a:prstGeom prst="rect">
            <a:avLst/>
          </a:prstGeom>
          <a:noFill/>
        </p:spPr>
        <p:txBody>
          <a:bodyPr wrap="square" lIns="0" tIns="0" rIns="91416" bIns="0" rtlCol="0">
            <a:spAutoFit/>
          </a:bodyPr>
          <a:lstStyle/>
          <a:p>
            <a:pPr algn="ctr">
              <a:lnSpc>
                <a:spcPct val="120000"/>
              </a:lnSpc>
            </a:pPr>
            <a:r>
              <a:rPr lang="en-US" sz="1100" dirty="0">
                <a:solidFill>
                  <a:srgbClr val="145228">
                    <a:alpha val="60000"/>
                  </a:srgbClr>
                </a:solidFill>
                <a:latin typeface="Century Gothic" panose="020B0502020202020204" pitchFamily="34" charset="0"/>
                <a:ea typeface="Titillium" charset="0"/>
                <a:cs typeface="Titillium" charset="0"/>
              </a:rPr>
              <a:t>Artículo 6.12 DMA</a:t>
            </a:r>
          </a:p>
        </p:txBody>
      </p:sp>
      <p:sp>
        <p:nvSpPr>
          <p:cNvPr id="57" name="Rectangle 4">
            <a:extLst>
              <a:ext uri="{FF2B5EF4-FFF2-40B4-BE49-F238E27FC236}">
                <a16:creationId xmlns:a16="http://schemas.microsoft.com/office/drawing/2014/main" id="{4EFC1F32-A8A7-B1E1-BD30-1DA858449EA6}"/>
              </a:ext>
            </a:extLst>
          </p:cNvPr>
          <p:cNvSpPr/>
          <p:nvPr/>
        </p:nvSpPr>
        <p:spPr bwMode="auto">
          <a:xfrm>
            <a:off x="4067026" y="1395246"/>
            <a:ext cx="7505838" cy="4077257"/>
          </a:xfrm>
          <a:prstGeom prst="rect">
            <a:avLst/>
          </a:prstGeom>
          <a:noFill/>
          <a:ln>
            <a:noFill/>
          </a:ln>
        </p:spPr>
        <p:txBody>
          <a:bodyPr lIns="0" tIns="0" rIns="0" bIns="0" rtlCol="0" anchor="ctr"/>
          <a:lstStyle/>
          <a:p>
            <a:pPr marL="49213" algn="just">
              <a:lnSpc>
                <a:spcPct val="150000"/>
              </a:lnSpc>
              <a:spcAft>
                <a:spcPts val="600"/>
              </a:spcAft>
            </a:pPr>
            <a:r>
              <a:rPr lang="es-ES" sz="900" dirty="0">
                <a:latin typeface="Century Gothic" panose="020B0502020202020204" pitchFamily="34" charset="0"/>
              </a:rPr>
              <a:t>El guardián de acceso aplicará a los usuarios profesionales condiciones generales equitativas, razonables y no discriminatorias de acceso a sus […] servicios de redes sociales en línea enumerados en la decisión de designación de conformidad con el artículo 3, apartado 9.</a:t>
            </a:r>
          </a:p>
          <a:p>
            <a:pPr marL="49213" algn="just">
              <a:lnSpc>
                <a:spcPct val="150000"/>
              </a:lnSpc>
              <a:spcAft>
                <a:spcPts val="600"/>
              </a:spcAft>
            </a:pPr>
            <a:r>
              <a:rPr lang="es-ES" sz="900" dirty="0">
                <a:latin typeface="Century Gothic" panose="020B0502020202020204" pitchFamily="34" charset="0"/>
              </a:rPr>
              <a:t>A tal fin, el guardián de acceso publicará las condiciones generales de acceso, incluido un mecanismo alternativo de resolución de litigios.</a:t>
            </a:r>
          </a:p>
          <a:p>
            <a:pPr marL="49213" algn="just">
              <a:lnSpc>
                <a:spcPct val="150000"/>
              </a:lnSpc>
              <a:spcAft>
                <a:spcPts val="600"/>
              </a:spcAft>
            </a:pPr>
            <a:r>
              <a:rPr lang="es-ES" sz="900" dirty="0">
                <a:latin typeface="Century Gothic" panose="020B0502020202020204" pitchFamily="34" charset="0"/>
              </a:rPr>
              <a:t>La Comisión valorará si las condiciones generales de acceso publicadas cumplen lo dispuesto en el presente apartado</a:t>
            </a:r>
            <a:r>
              <a:rPr lang="en-US" sz="900" dirty="0">
                <a:latin typeface="Century Gothic" panose="020B0502020202020204" pitchFamily="34" charset="0"/>
              </a:rPr>
              <a:t>. </a:t>
            </a:r>
          </a:p>
        </p:txBody>
      </p:sp>
      <p:sp>
        <p:nvSpPr>
          <p:cNvPr id="14" name="Marcador de número de diapositiva 8">
            <a:extLst>
              <a:ext uri="{FF2B5EF4-FFF2-40B4-BE49-F238E27FC236}">
                <a16:creationId xmlns:a16="http://schemas.microsoft.com/office/drawing/2014/main" id="{BDE20BF9-BA2D-5B44-CC16-D01F70A6FAF2}"/>
              </a:ext>
            </a:extLst>
          </p:cNvPr>
          <p:cNvSpPr txBox="1">
            <a:spLocks/>
          </p:cNvSpPr>
          <p:nvPr/>
        </p:nvSpPr>
        <p:spPr>
          <a:xfrm>
            <a:off x="8540495" y="5875020"/>
            <a:ext cx="3244535" cy="365125"/>
          </a:xfrm>
          <a:prstGeom prst="rect">
            <a:avLst/>
          </a:prstGeom>
        </p:spPr>
        <p:txBody>
          <a:bodyPr vert="horz" lIns="91440" tIns="45720" rIns="91440" bIns="45720" rtlCol="0" anchor="ctr"/>
          <a:lstStyle>
            <a:defPPr>
              <a:defRPr lang="es-E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2DC25EE-239B-4C5F-AAD1-255A7D5F1EE2}" type="slidenum">
              <a:rPr lang="en-US" sz="900" smtClean="0">
                <a:solidFill>
                  <a:srgbClr val="12463A"/>
                </a:solidFill>
                <a:latin typeface="Century Gothic" panose="020B0502020202020204" pitchFamily="34" charset="0"/>
              </a:rPr>
              <a:pPr/>
              <a:t>9</a:t>
            </a:fld>
            <a:endParaRPr lang="en-US" sz="900" dirty="0">
              <a:solidFill>
                <a:srgbClr val="12463A"/>
              </a:solidFill>
              <a:latin typeface="Century Gothic" panose="020B0502020202020204" pitchFamily="34" charset="0"/>
            </a:endParaRPr>
          </a:p>
        </p:txBody>
      </p:sp>
    </p:spTree>
    <p:extLst>
      <p:ext uri="{BB962C8B-B14F-4D97-AF65-F5344CB8AC3E}">
        <p14:creationId xmlns:p14="http://schemas.microsoft.com/office/powerpoint/2010/main" val="2668066065"/>
      </p:ext>
    </p:extLst>
  </p:cSld>
  <p:clrMapOvr>
    <a:masterClrMapping/>
  </p:clrMapOvr>
</p:sld>
</file>

<file path=ppt/theme/theme1.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307</TotalTime>
  <Words>1401</Words>
  <Application>Microsoft Office PowerPoint</Application>
  <PresentationFormat>Panorámica</PresentationFormat>
  <Paragraphs>180</Paragraphs>
  <Slides>24</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24</vt:i4>
      </vt:variant>
    </vt:vector>
  </HeadingPairs>
  <TitlesOfParts>
    <vt:vector size="33" baseType="lpstr">
      <vt:lpstr>Aptos</vt:lpstr>
      <vt:lpstr>Arial</vt:lpstr>
      <vt:lpstr>Avenir Next</vt:lpstr>
      <vt:lpstr>Avenir Next LT Pro</vt:lpstr>
      <vt:lpstr>AvenirNext-Regular</vt:lpstr>
      <vt:lpstr>Calibri</vt:lpstr>
      <vt:lpstr>Century Gothic</vt:lpstr>
      <vt:lpstr>Neue Haas Grotesk Text Pro</vt:lpstr>
      <vt:lpstr>AccentBoxVTI</vt:lpstr>
      <vt:lpstr>Presentación de PowerPoint</vt:lpstr>
      <vt:lpstr>Presentación de PowerPoint</vt:lpstr>
      <vt:lpstr>Presentación de PowerPoint</vt:lpstr>
      <vt:lpstr>DECISIONES DE DESIGNACIÓN</vt:lpstr>
      <vt:lpstr>DECISIONES DE DESIGNACIÓN</vt:lpstr>
      <vt:lpstr>DECISIONES DE DESIGNACIÓN</vt:lpstr>
      <vt:lpstr>PRONUNCIAMIENTOS JUDICIALES</vt:lpstr>
      <vt:lpstr>PRINCIPALES OBLIGACIONES</vt:lpstr>
      <vt:lpstr>PRINCIPALES OBLIGACIONES</vt:lpstr>
      <vt:lpstr>PRINCIPALES OBLIGACIONES</vt:lpstr>
      <vt:lpstr>PRINCIPALES OBLIGACIONES</vt:lpstr>
      <vt:lpstr>MEDIDAS ADOPTADAS</vt:lpstr>
      <vt:lpstr>MEDIDAS ADOPTADAS</vt:lpstr>
      <vt:lpstr>MEDIDAS ADOPTADAS</vt:lpstr>
      <vt:lpstr>MEDIDAS ADOPTADAS</vt:lpstr>
      <vt:lpstr>MEDIDAS ADOPTADAS</vt:lpstr>
      <vt:lpstr>MEDIDAS ADOPTADAS</vt:lpstr>
      <vt:lpstr>MEDIDAS ADOPTADAS</vt:lpstr>
      <vt:lpstr>MEDIDAS ADOPTADAS</vt:lpstr>
      <vt:lpstr>MEDIDAS ADOPTADAS</vt:lpstr>
      <vt:lpstr>MEDIDAS ADOPTADAS</vt:lpstr>
      <vt:lpstr>MEDIDAS ADOPTADAS</vt:lpstr>
      <vt:lpstr>MEDIDAS ADOPTADAS</vt:lpstr>
      <vt:lpstr>¡GRACIAS!  jfrodriguez@der.uned.es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FRANCISCO RODRIGUEZ AYUSO</dc:creator>
  <cp:lastModifiedBy>OK OK</cp:lastModifiedBy>
  <cp:revision>55</cp:revision>
  <dcterms:created xsi:type="dcterms:W3CDTF">2023-11-08T17:20:22Z</dcterms:created>
  <dcterms:modified xsi:type="dcterms:W3CDTF">2024-04-11T17:31:55Z</dcterms:modified>
</cp:coreProperties>
</file>