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86" r:id="rId4"/>
    <p:sldId id="287" r:id="rId5"/>
    <p:sldId id="257" r:id="rId6"/>
    <p:sldId id="258" r:id="rId7"/>
    <p:sldId id="285" r:id="rId8"/>
    <p:sldId id="265" r:id="rId9"/>
    <p:sldId id="284" r:id="rId10"/>
    <p:sldId id="288" r:id="rId11"/>
    <p:sldId id="275" r:id="rId12"/>
    <p:sldId id="260" r:id="rId13"/>
    <p:sldId id="261" r:id="rId14"/>
    <p:sldId id="262" r:id="rId15"/>
    <p:sldId id="264" r:id="rId16"/>
    <p:sldId id="269" r:id="rId17"/>
    <p:sldId id="266" r:id="rId18"/>
    <p:sldId id="277" r:id="rId19"/>
    <p:sldId id="278" r:id="rId20"/>
    <p:sldId id="281" r:id="rId21"/>
    <p:sldId id="272" r:id="rId22"/>
    <p:sldId id="289" r:id="rId23"/>
    <p:sldId id="276" r:id="rId24"/>
    <p:sldId id="280" r:id="rId25"/>
    <p:sldId id="282" r:id="rId26"/>
    <p:sldId id="283" r:id="rId27"/>
    <p:sldId id="270" r:id="rId28"/>
    <p:sldId id="271" r:id="rId29"/>
    <p:sldId id="290" r:id="rId30"/>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94" d="100"/>
          <a:sy n="94" d="100"/>
        </p:scale>
        <p:origin x="56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Hoja1!$B$1</c:f>
              <c:strCache>
                <c:ptCount val="1"/>
                <c:pt idx="0">
                  <c:v>FACTURACIÓN</c:v>
                </c:pt>
              </c:strCache>
            </c:strRef>
          </c:tx>
          <c:dPt>
            <c:idx val="0"/>
            <c:bubble3D val="0"/>
            <c:explosion val="24"/>
            <c:spPr>
              <a:solidFill>
                <a:schemeClr val="accent1"/>
              </a:solidFill>
              <a:ln w="19050">
                <a:solidFill>
                  <a:schemeClr val="lt1"/>
                </a:solidFill>
              </a:ln>
              <a:effectLst/>
            </c:spPr>
            <c:extLst>
              <c:ext xmlns:c16="http://schemas.microsoft.com/office/drawing/2014/chart" uri="{C3380CC4-5D6E-409C-BE32-E72D297353CC}">
                <c16:uniqueId val="{00000001-69C7-41F5-A481-ED1A96DB6ABC}"/>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5BA7-41D3-B874-06E1A97797DC}"/>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BA7-41D3-B874-06E1A97797D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BA7-41D3-B874-06E1A97797DC}"/>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5BA7-41D3-B874-06E1A97797DC}"/>
              </c:ext>
            </c:extLst>
          </c:dPt>
          <c:cat>
            <c:strRef>
              <c:f>Hoja1!$A$2:$A$6</c:f>
              <c:strCache>
                <c:ptCount val="5"/>
                <c:pt idx="0">
                  <c:v>Search ads</c:v>
                </c:pt>
                <c:pt idx="1">
                  <c:v>YouTube ads</c:v>
                </c:pt>
                <c:pt idx="2">
                  <c:v>ads terceros</c:v>
                </c:pt>
                <c:pt idx="3">
                  <c:v>Cloud</c:v>
                </c:pt>
                <c:pt idx="4">
                  <c:v>Otros</c:v>
                </c:pt>
              </c:strCache>
            </c:strRef>
          </c:cat>
          <c:val>
            <c:numRef>
              <c:f>Hoja1!$B$2:$B$6</c:f>
              <c:numCache>
                <c:formatCode>General</c:formatCode>
                <c:ptCount val="5"/>
                <c:pt idx="0">
                  <c:v>57</c:v>
                </c:pt>
                <c:pt idx="1">
                  <c:v>10</c:v>
                </c:pt>
                <c:pt idx="2">
                  <c:v>10</c:v>
                </c:pt>
                <c:pt idx="3">
                  <c:v>10</c:v>
                </c:pt>
                <c:pt idx="4">
                  <c:v>11</c:v>
                </c:pt>
              </c:numCache>
            </c:numRef>
          </c:val>
          <c:extLst>
            <c:ext xmlns:c16="http://schemas.microsoft.com/office/drawing/2014/chart" uri="{C3380CC4-5D6E-409C-BE32-E72D297353CC}">
              <c16:uniqueId val="{00000000-69C7-41F5-A481-ED1A96DB6ABC}"/>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9BBC7E-6999-4778-912E-15005B923262}" type="doc">
      <dgm:prSet loTypeId="urn:microsoft.com/office/officeart/2005/8/layout/process2" loCatId="process" qsTypeId="urn:microsoft.com/office/officeart/2005/8/quickstyle/simple1" qsCatId="simple" csTypeId="urn:microsoft.com/office/officeart/2005/8/colors/accent1_2" csCatId="accent1" phldr="1"/>
      <dgm:spPr/>
    </dgm:pt>
    <dgm:pt modelId="{294C5F95-4272-4314-ABD7-C18BFBD376E0}">
      <dgm:prSet phldrT="[Texto]"/>
      <dgm:spPr>
        <a:solidFill>
          <a:srgbClr val="006600"/>
        </a:solidFill>
      </dgm:spPr>
      <dgm:t>
        <a:bodyPr/>
        <a:lstStyle/>
        <a:p>
          <a:r>
            <a:rPr lang="es-ES" dirty="0"/>
            <a:t>HARDWARE</a:t>
          </a:r>
        </a:p>
      </dgm:t>
    </dgm:pt>
    <dgm:pt modelId="{9FC094F5-7AD1-4DBD-9828-B6520CFE939B}" type="parTrans" cxnId="{CC5007B5-CC40-40C4-B26A-CFD8E6E8F2C8}">
      <dgm:prSet/>
      <dgm:spPr/>
      <dgm:t>
        <a:bodyPr/>
        <a:lstStyle/>
        <a:p>
          <a:endParaRPr lang="es-ES"/>
        </a:p>
      </dgm:t>
    </dgm:pt>
    <dgm:pt modelId="{1CBE8387-0063-4A60-871D-71179F3CE793}" type="sibTrans" cxnId="{CC5007B5-CC40-40C4-B26A-CFD8E6E8F2C8}">
      <dgm:prSet/>
      <dgm:spPr/>
      <dgm:t>
        <a:bodyPr/>
        <a:lstStyle/>
        <a:p>
          <a:endParaRPr lang="es-ES" dirty="0"/>
        </a:p>
      </dgm:t>
    </dgm:pt>
    <dgm:pt modelId="{742FB4CC-5C62-45EF-A4A6-BD70C1CA5E0D}">
      <dgm:prSet phldrT="[Texto]"/>
      <dgm:spPr>
        <a:solidFill>
          <a:srgbClr val="006600"/>
        </a:solidFill>
      </dgm:spPr>
      <dgm:t>
        <a:bodyPr/>
        <a:lstStyle/>
        <a:p>
          <a:r>
            <a:rPr lang="es-ES" dirty="0"/>
            <a:t>SISTEMA OPERATIVO</a:t>
          </a:r>
        </a:p>
      </dgm:t>
    </dgm:pt>
    <dgm:pt modelId="{43CC9F3F-9A0F-47B4-8FA6-90D5432C456B}" type="parTrans" cxnId="{4D778BD5-6A90-4BB0-AC61-2B1CA90B8E5B}">
      <dgm:prSet/>
      <dgm:spPr/>
      <dgm:t>
        <a:bodyPr/>
        <a:lstStyle/>
        <a:p>
          <a:endParaRPr lang="es-ES"/>
        </a:p>
      </dgm:t>
    </dgm:pt>
    <dgm:pt modelId="{53E712E3-472D-440A-80D5-1BA829932E4E}" type="sibTrans" cxnId="{4D778BD5-6A90-4BB0-AC61-2B1CA90B8E5B}">
      <dgm:prSet/>
      <dgm:spPr/>
      <dgm:t>
        <a:bodyPr/>
        <a:lstStyle/>
        <a:p>
          <a:endParaRPr lang="es-ES" dirty="0"/>
        </a:p>
      </dgm:t>
    </dgm:pt>
    <dgm:pt modelId="{849693A8-F8F3-463D-9CD0-4DB5473C035D}">
      <dgm:prSet phldrT="[Texto]"/>
      <dgm:spPr>
        <a:solidFill>
          <a:srgbClr val="006600"/>
        </a:solidFill>
      </dgm:spPr>
      <dgm:t>
        <a:bodyPr/>
        <a:lstStyle/>
        <a:p>
          <a:r>
            <a:rPr lang="es-ES" dirty="0"/>
            <a:t>SOFTWARE</a:t>
          </a:r>
        </a:p>
      </dgm:t>
    </dgm:pt>
    <dgm:pt modelId="{8E6CA347-CB09-482D-BEE0-40771EC00B63}" type="parTrans" cxnId="{5DEA3863-0017-49D2-BF76-F7ACBD22AE66}">
      <dgm:prSet/>
      <dgm:spPr/>
      <dgm:t>
        <a:bodyPr/>
        <a:lstStyle/>
        <a:p>
          <a:endParaRPr lang="es-ES"/>
        </a:p>
      </dgm:t>
    </dgm:pt>
    <dgm:pt modelId="{F28BC53B-142E-4945-8BA9-CE53FBC4848C}" type="sibTrans" cxnId="{5DEA3863-0017-49D2-BF76-F7ACBD22AE66}">
      <dgm:prSet/>
      <dgm:spPr/>
      <dgm:t>
        <a:bodyPr/>
        <a:lstStyle/>
        <a:p>
          <a:endParaRPr lang="es-ES" dirty="0"/>
        </a:p>
      </dgm:t>
    </dgm:pt>
    <dgm:pt modelId="{2C89928B-50BC-4913-AE5C-DCC021780B35}">
      <dgm:prSet phldrT="[Texto]"/>
      <dgm:spPr>
        <a:solidFill>
          <a:srgbClr val="006600"/>
        </a:solidFill>
      </dgm:spPr>
      <dgm:t>
        <a:bodyPr/>
        <a:lstStyle/>
        <a:p>
          <a:r>
            <a:rPr lang="es-ES" dirty="0"/>
            <a:t>NAVEGADOR</a:t>
          </a:r>
        </a:p>
      </dgm:t>
    </dgm:pt>
    <dgm:pt modelId="{ED6DA628-4644-4021-8E78-86D13BFC9E92}" type="parTrans" cxnId="{DDD9794F-9CD5-4E18-9982-F67F4DFBBD90}">
      <dgm:prSet/>
      <dgm:spPr/>
      <dgm:t>
        <a:bodyPr/>
        <a:lstStyle/>
        <a:p>
          <a:endParaRPr lang="es-ES"/>
        </a:p>
      </dgm:t>
    </dgm:pt>
    <dgm:pt modelId="{BCF9ED5E-D8D4-4511-8C11-4BBCAC35378D}" type="sibTrans" cxnId="{DDD9794F-9CD5-4E18-9982-F67F4DFBBD90}">
      <dgm:prSet/>
      <dgm:spPr/>
      <dgm:t>
        <a:bodyPr/>
        <a:lstStyle/>
        <a:p>
          <a:endParaRPr lang="es-ES" dirty="0"/>
        </a:p>
      </dgm:t>
    </dgm:pt>
    <dgm:pt modelId="{8EC20BBA-D413-4219-8F66-16CD40D59F2E}">
      <dgm:prSet phldrT="[Texto]"/>
      <dgm:spPr>
        <a:solidFill>
          <a:srgbClr val="006600"/>
        </a:solidFill>
      </dgm:spPr>
      <dgm:t>
        <a:bodyPr/>
        <a:lstStyle/>
        <a:p>
          <a:r>
            <a:rPr lang="es-ES" b="1" dirty="0">
              <a:solidFill>
                <a:srgbClr val="FF9900"/>
              </a:solidFill>
              <a:effectLst>
                <a:outerShdw blurRad="38100" dist="38100" dir="2700000" algn="tl">
                  <a:srgbClr val="000000">
                    <a:alpha val="43137"/>
                  </a:srgbClr>
                </a:outerShdw>
              </a:effectLst>
            </a:rPr>
            <a:t>BUSCADOR</a:t>
          </a:r>
        </a:p>
      </dgm:t>
    </dgm:pt>
    <dgm:pt modelId="{1A48A2A6-F43D-4396-873E-E64AE88D3B59}" type="parTrans" cxnId="{E3F707B5-1649-43C1-9169-9F169086B77E}">
      <dgm:prSet/>
      <dgm:spPr/>
      <dgm:t>
        <a:bodyPr/>
        <a:lstStyle/>
        <a:p>
          <a:endParaRPr lang="es-ES"/>
        </a:p>
      </dgm:t>
    </dgm:pt>
    <dgm:pt modelId="{942A9964-8FBE-404C-A4A6-7E2A17DB2F23}" type="sibTrans" cxnId="{E3F707B5-1649-43C1-9169-9F169086B77E}">
      <dgm:prSet/>
      <dgm:spPr/>
      <dgm:t>
        <a:bodyPr/>
        <a:lstStyle/>
        <a:p>
          <a:endParaRPr lang="es-ES"/>
        </a:p>
      </dgm:t>
    </dgm:pt>
    <dgm:pt modelId="{1C49542A-BF40-4621-A927-4C0D2AEEFAA9}" type="pres">
      <dgm:prSet presAssocID="{3B9BBC7E-6999-4778-912E-15005B923262}" presName="linearFlow" presStyleCnt="0">
        <dgm:presLayoutVars>
          <dgm:resizeHandles val="exact"/>
        </dgm:presLayoutVars>
      </dgm:prSet>
      <dgm:spPr/>
    </dgm:pt>
    <dgm:pt modelId="{2BA2167B-9613-4F34-8627-AE1856DAC9AC}" type="pres">
      <dgm:prSet presAssocID="{294C5F95-4272-4314-ABD7-C18BFBD376E0}" presName="node" presStyleLbl="node1" presStyleIdx="0" presStyleCnt="5">
        <dgm:presLayoutVars>
          <dgm:bulletEnabled val="1"/>
        </dgm:presLayoutVars>
      </dgm:prSet>
      <dgm:spPr/>
    </dgm:pt>
    <dgm:pt modelId="{CD695A31-ED10-409F-BC3F-1D81A7773601}" type="pres">
      <dgm:prSet presAssocID="{1CBE8387-0063-4A60-871D-71179F3CE793}" presName="sibTrans" presStyleLbl="sibTrans2D1" presStyleIdx="0" presStyleCnt="4"/>
      <dgm:spPr/>
    </dgm:pt>
    <dgm:pt modelId="{26B9D7C5-612A-4053-B31B-3CE827E539ED}" type="pres">
      <dgm:prSet presAssocID="{1CBE8387-0063-4A60-871D-71179F3CE793}" presName="connectorText" presStyleLbl="sibTrans2D1" presStyleIdx="0" presStyleCnt="4"/>
      <dgm:spPr/>
    </dgm:pt>
    <dgm:pt modelId="{4DF9479E-7E70-432D-91CC-76607EEC7CAA}" type="pres">
      <dgm:prSet presAssocID="{742FB4CC-5C62-45EF-A4A6-BD70C1CA5E0D}" presName="node" presStyleLbl="node1" presStyleIdx="1" presStyleCnt="5">
        <dgm:presLayoutVars>
          <dgm:bulletEnabled val="1"/>
        </dgm:presLayoutVars>
      </dgm:prSet>
      <dgm:spPr/>
    </dgm:pt>
    <dgm:pt modelId="{A1B58C93-B3B9-4263-BAAA-859A8F49EEDF}" type="pres">
      <dgm:prSet presAssocID="{53E712E3-472D-440A-80D5-1BA829932E4E}" presName="sibTrans" presStyleLbl="sibTrans2D1" presStyleIdx="1" presStyleCnt="4"/>
      <dgm:spPr/>
    </dgm:pt>
    <dgm:pt modelId="{713DCB4E-1E58-4A4C-85A5-748F46A5A4AA}" type="pres">
      <dgm:prSet presAssocID="{53E712E3-472D-440A-80D5-1BA829932E4E}" presName="connectorText" presStyleLbl="sibTrans2D1" presStyleIdx="1" presStyleCnt="4"/>
      <dgm:spPr/>
    </dgm:pt>
    <dgm:pt modelId="{917E0482-8814-43D8-A8B8-F97A51C8C213}" type="pres">
      <dgm:prSet presAssocID="{849693A8-F8F3-463D-9CD0-4DB5473C035D}" presName="node" presStyleLbl="node1" presStyleIdx="2" presStyleCnt="5">
        <dgm:presLayoutVars>
          <dgm:bulletEnabled val="1"/>
        </dgm:presLayoutVars>
      </dgm:prSet>
      <dgm:spPr/>
    </dgm:pt>
    <dgm:pt modelId="{0DCB08E5-4522-4F49-91C3-61CD996C938E}" type="pres">
      <dgm:prSet presAssocID="{F28BC53B-142E-4945-8BA9-CE53FBC4848C}" presName="sibTrans" presStyleLbl="sibTrans2D1" presStyleIdx="2" presStyleCnt="4"/>
      <dgm:spPr/>
    </dgm:pt>
    <dgm:pt modelId="{61D8E131-E6E0-467B-A2EE-2D66EC540258}" type="pres">
      <dgm:prSet presAssocID="{F28BC53B-142E-4945-8BA9-CE53FBC4848C}" presName="connectorText" presStyleLbl="sibTrans2D1" presStyleIdx="2" presStyleCnt="4"/>
      <dgm:spPr/>
    </dgm:pt>
    <dgm:pt modelId="{4837F92E-F0C1-4DD0-89F0-FAC4B9B7A3B4}" type="pres">
      <dgm:prSet presAssocID="{2C89928B-50BC-4913-AE5C-DCC021780B35}" presName="node" presStyleLbl="node1" presStyleIdx="3" presStyleCnt="5">
        <dgm:presLayoutVars>
          <dgm:bulletEnabled val="1"/>
        </dgm:presLayoutVars>
      </dgm:prSet>
      <dgm:spPr/>
    </dgm:pt>
    <dgm:pt modelId="{EDF5C531-86DD-4C55-9DA2-DEAF449A1D9A}" type="pres">
      <dgm:prSet presAssocID="{BCF9ED5E-D8D4-4511-8C11-4BBCAC35378D}" presName="sibTrans" presStyleLbl="sibTrans2D1" presStyleIdx="3" presStyleCnt="4"/>
      <dgm:spPr/>
    </dgm:pt>
    <dgm:pt modelId="{3409D3E2-878C-4C91-BD96-BF85F493128D}" type="pres">
      <dgm:prSet presAssocID="{BCF9ED5E-D8D4-4511-8C11-4BBCAC35378D}" presName="connectorText" presStyleLbl="sibTrans2D1" presStyleIdx="3" presStyleCnt="4"/>
      <dgm:spPr/>
    </dgm:pt>
    <dgm:pt modelId="{C77F596E-6F06-457A-B667-738C35649298}" type="pres">
      <dgm:prSet presAssocID="{8EC20BBA-D413-4219-8F66-16CD40D59F2E}" presName="node" presStyleLbl="node1" presStyleIdx="4" presStyleCnt="5">
        <dgm:presLayoutVars>
          <dgm:bulletEnabled val="1"/>
        </dgm:presLayoutVars>
      </dgm:prSet>
      <dgm:spPr/>
    </dgm:pt>
  </dgm:ptLst>
  <dgm:cxnLst>
    <dgm:cxn modelId="{F7350104-5B63-4A69-AE5C-CE7653D45F46}" type="presOf" srcId="{2C89928B-50BC-4913-AE5C-DCC021780B35}" destId="{4837F92E-F0C1-4DD0-89F0-FAC4B9B7A3B4}" srcOrd="0" destOrd="0" presId="urn:microsoft.com/office/officeart/2005/8/layout/process2"/>
    <dgm:cxn modelId="{E812660F-7551-4561-AC9A-4AB524483349}" type="presOf" srcId="{742FB4CC-5C62-45EF-A4A6-BD70C1CA5E0D}" destId="{4DF9479E-7E70-432D-91CC-76607EEC7CAA}" srcOrd="0" destOrd="0" presId="urn:microsoft.com/office/officeart/2005/8/layout/process2"/>
    <dgm:cxn modelId="{7C195721-3CB8-4892-8E2B-091A18151F3D}" type="presOf" srcId="{1CBE8387-0063-4A60-871D-71179F3CE793}" destId="{CD695A31-ED10-409F-BC3F-1D81A7773601}" srcOrd="0" destOrd="0" presId="urn:microsoft.com/office/officeart/2005/8/layout/process2"/>
    <dgm:cxn modelId="{F1EDCF41-952E-4237-B27E-243A81A859A6}" type="presOf" srcId="{849693A8-F8F3-463D-9CD0-4DB5473C035D}" destId="{917E0482-8814-43D8-A8B8-F97A51C8C213}" srcOrd="0" destOrd="0" presId="urn:microsoft.com/office/officeart/2005/8/layout/process2"/>
    <dgm:cxn modelId="{5DEA3863-0017-49D2-BF76-F7ACBD22AE66}" srcId="{3B9BBC7E-6999-4778-912E-15005B923262}" destId="{849693A8-F8F3-463D-9CD0-4DB5473C035D}" srcOrd="2" destOrd="0" parTransId="{8E6CA347-CB09-482D-BEE0-40771EC00B63}" sibTransId="{F28BC53B-142E-4945-8BA9-CE53FBC4848C}"/>
    <dgm:cxn modelId="{CDE82E6C-641D-496B-AECF-EC0B0A957ED2}" type="presOf" srcId="{F28BC53B-142E-4945-8BA9-CE53FBC4848C}" destId="{61D8E131-E6E0-467B-A2EE-2D66EC540258}" srcOrd="1" destOrd="0" presId="urn:microsoft.com/office/officeart/2005/8/layout/process2"/>
    <dgm:cxn modelId="{DDD9794F-9CD5-4E18-9982-F67F4DFBBD90}" srcId="{3B9BBC7E-6999-4778-912E-15005B923262}" destId="{2C89928B-50BC-4913-AE5C-DCC021780B35}" srcOrd="3" destOrd="0" parTransId="{ED6DA628-4644-4021-8E78-86D13BFC9E92}" sibTransId="{BCF9ED5E-D8D4-4511-8C11-4BBCAC35378D}"/>
    <dgm:cxn modelId="{E62C8A9E-F51B-40FD-BA4A-7592894C9105}" type="presOf" srcId="{3B9BBC7E-6999-4778-912E-15005B923262}" destId="{1C49542A-BF40-4621-A927-4C0D2AEEFAA9}" srcOrd="0" destOrd="0" presId="urn:microsoft.com/office/officeart/2005/8/layout/process2"/>
    <dgm:cxn modelId="{27C32FA1-4330-4C72-9C85-030718ECB1CF}" type="presOf" srcId="{F28BC53B-142E-4945-8BA9-CE53FBC4848C}" destId="{0DCB08E5-4522-4F49-91C3-61CD996C938E}" srcOrd="0" destOrd="0" presId="urn:microsoft.com/office/officeart/2005/8/layout/process2"/>
    <dgm:cxn modelId="{EEA04DA4-0AC6-43AA-BFF6-40BD768E2C4B}" type="presOf" srcId="{BCF9ED5E-D8D4-4511-8C11-4BBCAC35378D}" destId="{3409D3E2-878C-4C91-BD96-BF85F493128D}" srcOrd="1" destOrd="0" presId="urn:microsoft.com/office/officeart/2005/8/layout/process2"/>
    <dgm:cxn modelId="{A6D1EFB2-940B-44E2-BD61-618AC5C717B6}" type="presOf" srcId="{294C5F95-4272-4314-ABD7-C18BFBD376E0}" destId="{2BA2167B-9613-4F34-8627-AE1856DAC9AC}" srcOrd="0" destOrd="0" presId="urn:microsoft.com/office/officeart/2005/8/layout/process2"/>
    <dgm:cxn modelId="{CC5007B5-CC40-40C4-B26A-CFD8E6E8F2C8}" srcId="{3B9BBC7E-6999-4778-912E-15005B923262}" destId="{294C5F95-4272-4314-ABD7-C18BFBD376E0}" srcOrd="0" destOrd="0" parTransId="{9FC094F5-7AD1-4DBD-9828-B6520CFE939B}" sibTransId="{1CBE8387-0063-4A60-871D-71179F3CE793}"/>
    <dgm:cxn modelId="{E3F707B5-1649-43C1-9169-9F169086B77E}" srcId="{3B9BBC7E-6999-4778-912E-15005B923262}" destId="{8EC20BBA-D413-4219-8F66-16CD40D59F2E}" srcOrd="4" destOrd="0" parTransId="{1A48A2A6-F43D-4396-873E-E64AE88D3B59}" sibTransId="{942A9964-8FBE-404C-A4A6-7E2A17DB2F23}"/>
    <dgm:cxn modelId="{58BA68BD-5597-4C25-BE87-493136FCE2AB}" type="presOf" srcId="{8EC20BBA-D413-4219-8F66-16CD40D59F2E}" destId="{C77F596E-6F06-457A-B667-738C35649298}" srcOrd="0" destOrd="0" presId="urn:microsoft.com/office/officeart/2005/8/layout/process2"/>
    <dgm:cxn modelId="{818F7ABE-8D59-4611-A86E-A0905AEB44C0}" type="presOf" srcId="{BCF9ED5E-D8D4-4511-8C11-4BBCAC35378D}" destId="{EDF5C531-86DD-4C55-9DA2-DEAF449A1D9A}" srcOrd="0" destOrd="0" presId="urn:microsoft.com/office/officeart/2005/8/layout/process2"/>
    <dgm:cxn modelId="{9D89D6CC-E428-40D2-91C7-9098DCA7BD88}" type="presOf" srcId="{1CBE8387-0063-4A60-871D-71179F3CE793}" destId="{26B9D7C5-612A-4053-B31B-3CE827E539ED}" srcOrd="1" destOrd="0" presId="urn:microsoft.com/office/officeart/2005/8/layout/process2"/>
    <dgm:cxn modelId="{4D778BD5-6A90-4BB0-AC61-2B1CA90B8E5B}" srcId="{3B9BBC7E-6999-4778-912E-15005B923262}" destId="{742FB4CC-5C62-45EF-A4A6-BD70C1CA5E0D}" srcOrd="1" destOrd="0" parTransId="{43CC9F3F-9A0F-47B4-8FA6-90D5432C456B}" sibTransId="{53E712E3-472D-440A-80D5-1BA829932E4E}"/>
    <dgm:cxn modelId="{998F7AEB-F147-4F97-BC9F-AB8BAC874D8A}" type="presOf" srcId="{53E712E3-472D-440A-80D5-1BA829932E4E}" destId="{A1B58C93-B3B9-4263-BAAA-859A8F49EEDF}" srcOrd="0" destOrd="0" presId="urn:microsoft.com/office/officeart/2005/8/layout/process2"/>
    <dgm:cxn modelId="{CCAA98F1-09B2-4D0E-9A84-F6A8DFFF0DF5}" type="presOf" srcId="{53E712E3-472D-440A-80D5-1BA829932E4E}" destId="{713DCB4E-1E58-4A4C-85A5-748F46A5A4AA}" srcOrd="1" destOrd="0" presId="urn:microsoft.com/office/officeart/2005/8/layout/process2"/>
    <dgm:cxn modelId="{4AA1AEE2-A97C-4063-B0D4-395345BDC3BC}" type="presParOf" srcId="{1C49542A-BF40-4621-A927-4C0D2AEEFAA9}" destId="{2BA2167B-9613-4F34-8627-AE1856DAC9AC}" srcOrd="0" destOrd="0" presId="urn:microsoft.com/office/officeart/2005/8/layout/process2"/>
    <dgm:cxn modelId="{35498F11-6D32-4E4B-A8D9-FC795982AC84}" type="presParOf" srcId="{1C49542A-BF40-4621-A927-4C0D2AEEFAA9}" destId="{CD695A31-ED10-409F-BC3F-1D81A7773601}" srcOrd="1" destOrd="0" presId="urn:microsoft.com/office/officeart/2005/8/layout/process2"/>
    <dgm:cxn modelId="{25D72B22-7DDA-48AA-A30E-138754577024}" type="presParOf" srcId="{CD695A31-ED10-409F-BC3F-1D81A7773601}" destId="{26B9D7C5-612A-4053-B31B-3CE827E539ED}" srcOrd="0" destOrd="0" presId="urn:microsoft.com/office/officeart/2005/8/layout/process2"/>
    <dgm:cxn modelId="{CC52B768-8B45-4614-A5DC-42CFCD1E9E88}" type="presParOf" srcId="{1C49542A-BF40-4621-A927-4C0D2AEEFAA9}" destId="{4DF9479E-7E70-432D-91CC-76607EEC7CAA}" srcOrd="2" destOrd="0" presId="urn:microsoft.com/office/officeart/2005/8/layout/process2"/>
    <dgm:cxn modelId="{7DF54240-8F13-4CC2-9BDD-A4EDA180A8CE}" type="presParOf" srcId="{1C49542A-BF40-4621-A927-4C0D2AEEFAA9}" destId="{A1B58C93-B3B9-4263-BAAA-859A8F49EEDF}" srcOrd="3" destOrd="0" presId="urn:microsoft.com/office/officeart/2005/8/layout/process2"/>
    <dgm:cxn modelId="{F5F634B1-C2D3-42FA-A689-D7909388AFD4}" type="presParOf" srcId="{A1B58C93-B3B9-4263-BAAA-859A8F49EEDF}" destId="{713DCB4E-1E58-4A4C-85A5-748F46A5A4AA}" srcOrd="0" destOrd="0" presId="urn:microsoft.com/office/officeart/2005/8/layout/process2"/>
    <dgm:cxn modelId="{1B94C3DB-144F-47F7-A24E-656E536FC992}" type="presParOf" srcId="{1C49542A-BF40-4621-A927-4C0D2AEEFAA9}" destId="{917E0482-8814-43D8-A8B8-F97A51C8C213}" srcOrd="4" destOrd="0" presId="urn:microsoft.com/office/officeart/2005/8/layout/process2"/>
    <dgm:cxn modelId="{FFA9E878-8180-47E7-9581-1176C77BC768}" type="presParOf" srcId="{1C49542A-BF40-4621-A927-4C0D2AEEFAA9}" destId="{0DCB08E5-4522-4F49-91C3-61CD996C938E}" srcOrd="5" destOrd="0" presId="urn:microsoft.com/office/officeart/2005/8/layout/process2"/>
    <dgm:cxn modelId="{2978E3EB-C1FF-4F36-9A70-7B64960A9626}" type="presParOf" srcId="{0DCB08E5-4522-4F49-91C3-61CD996C938E}" destId="{61D8E131-E6E0-467B-A2EE-2D66EC540258}" srcOrd="0" destOrd="0" presId="urn:microsoft.com/office/officeart/2005/8/layout/process2"/>
    <dgm:cxn modelId="{B3F0F67C-C5AA-463D-8FB7-84E221E3A4CD}" type="presParOf" srcId="{1C49542A-BF40-4621-A927-4C0D2AEEFAA9}" destId="{4837F92E-F0C1-4DD0-89F0-FAC4B9B7A3B4}" srcOrd="6" destOrd="0" presId="urn:microsoft.com/office/officeart/2005/8/layout/process2"/>
    <dgm:cxn modelId="{0398C5C9-5EA0-4BCA-B940-79DDD5F9CABF}" type="presParOf" srcId="{1C49542A-BF40-4621-A927-4C0D2AEEFAA9}" destId="{EDF5C531-86DD-4C55-9DA2-DEAF449A1D9A}" srcOrd="7" destOrd="0" presId="urn:microsoft.com/office/officeart/2005/8/layout/process2"/>
    <dgm:cxn modelId="{B74FEF73-4283-47C2-9ED9-A8E161C0C832}" type="presParOf" srcId="{EDF5C531-86DD-4C55-9DA2-DEAF449A1D9A}" destId="{3409D3E2-878C-4C91-BD96-BF85F493128D}" srcOrd="0" destOrd="0" presId="urn:microsoft.com/office/officeart/2005/8/layout/process2"/>
    <dgm:cxn modelId="{3129C87F-028E-43BE-AFFB-D81C11D6EBA1}" type="presParOf" srcId="{1C49542A-BF40-4621-A927-4C0D2AEEFAA9}" destId="{C77F596E-6F06-457A-B667-738C35649298}" srcOrd="8"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E0C071B5-DB64-4B3C-B72F-5F4A25BAD896}" type="doc">
      <dgm:prSet loTypeId="urn:microsoft.com/office/officeart/2016/7/layout/RepeatingBendingProcessNew" loCatId="process" qsTypeId="urn:microsoft.com/office/officeart/2005/8/quickstyle/simple1" qsCatId="simple" csTypeId="urn:microsoft.com/office/officeart/2005/8/colors/accent1_2" csCatId="accent1" phldr="1"/>
      <dgm:spPr/>
      <dgm:t>
        <a:bodyPr/>
        <a:lstStyle/>
        <a:p>
          <a:endParaRPr lang="en-US"/>
        </a:p>
      </dgm:t>
    </dgm:pt>
    <dgm:pt modelId="{58204E83-1D67-4764-8CDB-332544E35162}">
      <dgm:prSet/>
      <dgm:spPr>
        <a:solidFill>
          <a:srgbClr val="006600"/>
        </a:solidFill>
      </dgm:spPr>
      <dgm:t>
        <a:bodyPr/>
        <a:lstStyle/>
        <a:p>
          <a:r>
            <a:rPr lang="es-ES" b="0" i="0" dirty="0"/>
            <a:t>“un servicio digital”</a:t>
          </a:r>
          <a:endParaRPr lang="en-US" dirty="0"/>
        </a:p>
      </dgm:t>
    </dgm:pt>
    <dgm:pt modelId="{513C7C1A-670A-4B51-AD76-EAE94FB8B396}" type="parTrans" cxnId="{5E9B9F87-4006-49A7-AF61-8DE0E4EE4F85}">
      <dgm:prSet/>
      <dgm:spPr/>
      <dgm:t>
        <a:bodyPr/>
        <a:lstStyle/>
        <a:p>
          <a:endParaRPr lang="en-US"/>
        </a:p>
      </dgm:t>
    </dgm:pt>
    <dgm:pt modelId="{B14C1F97-947D-4FA8-9162-8D1061F157F3}" type="sibTrans" cxnId="{5E9B9F87-4006-49A7-AF61-8DE0E4EE4F85}">
      <dgm:prSet/>
      <dgm:spPr/>
      <dgm:t>
        <a:bodyPr/>
        <a:lstStyle/>
        <a:p>
          <a:endParaRPr lang="en-US" dirty="0"/>
        </a:p>
      </dgm:t>
    </dgm:pt>
    <dgm:pt modelId="{7802EA3D-95EB-4A90-A397-50A634999051}">
      <dgm:prSet/>
      <dgm:spPr>
        <a:solidFill>
          <a:srgbClr val="006600"/>
        </a:solidFill>
      </dgm:spPr>
      <dgm:t>
        <a:bodyPr/>
        <a:lstStyle/>
        <a:p>
          <a:r>
            <a:rPr lang="es-ES" b="1" dirty="0">
              <a:solidFill>
                <a:srgbClr val="FF9900"/>
              </a:solidFill>
            </a:rPr>
            <a:t>Servicio de la sociedad de la información</a:t>
          </a:r>
          <a:endParaRPr lang="en-US" b="1" dirty="0">
            <a:solidFill>
              <a:srgbClr val="FF9900"/>
            </a:solidFill>
          </a:endParaRPr>
        </a:p>
      </dgm:t>
    </dgm:pt>
    <dgm:pt modelId="{00AA2539-2D74-4A86-A27B-B6DF11EA21B3}" type="parTrans" cxnId="{188AED5F-7C1F-433F-BAAB-2A11BADD98F5}">
      <dgm:prSet/>
      <dgm:spPr/>
      <dgm:t>
        <a:bodyPr/>
        <a:lstStyle/>
        <a:p>
          <a:endParaRPr lang="en-US"/>
        </a:p>
      </dgm:t>
    </dgm:pt>
    <dgm:pt modelId="{A3E27CC9-10DF-4F36-9974-C19467D8B947}" type="sibTrans" cxnId="{188AED5F-7C1F-433F-BAAB-2A11BADD98F5}">
      <dgm:prSet/>
      <dgm:spPr/>
      <dgm:t>
        <a:bodyPr/>
        <a:lstStyle/>
        <a:p>
          <a:endParaRPr lang="en-US" dirty="0"/>
        </a:p>
      </dgm:t>
    </dgm:pt>
    <dgm:pt modelId="{6621C14D-78C8-4463-981A-CE8C715224AC}">
      <dgm:prSet/>
      <dgm:spPr>
        <a:solidFill>
          <a:srgbClr val="006600"/>
        </a:solidFill>
      </dgm:spPr>
      <dgm:t>
        <a:bodyPr/>
        <a:lstStyle/>
        <a:p>
          <a:r>
            <a:rPr lang="es-ES" dirty="0"/>
            <a:t>Directiva 2015/1535/UE</a:t>
          </a:r>
          <a:endParaRPr lang="en-US" dirty="0"/>
        </a:p>
      </dgm:t>
    </dgm:pt>
    <dgm:pt modelId="{72D9571C-BB78-4452-8918-5FA8771A68F1}" type="parTrans" cxnId="{7C98B8ED-EDDD-4038-A911-ABBA79145691}">
      <dgm:prSet/>
      <dgm:spPr/>
      <dgm:t>
        <a:bodyPr/>
        <a:lstStyle/>
        <a:p>
          <a:endParaRPr lang="en-US"/>
        </a:p>
      </dgm:t>
    </dgm:pt>
    <dgm:pt modelId="{8BDC65DF-543E-4043-B585-6191AD27DDB3}" type="sibTrans" cxnId="{7C98B8ED-EDDD-4038-A911-ABBA79145691}">
      <dgm:prSet/>
      <dgm:spPr/>
      <dgm:t>
        <a:bodyPr/>
        <a:lstStyle/>
        <a:p>
          <a:endParaRPr lang="en-US"/>
        </a:p>
      </dgm:t>
    </dgm:pt>
    <dgm:pt modelId="{97C37F1C-2517-4402-91DA-C15C65ECA59D}">
      <dgm:prSet/>
      <dgm:spPr>
        <a:solidFill>
          <a:srgbClr val="006600"/>
        </a:solidFill>
      </dgm:spPr>
      <dgm:t>
        <a:bodyPr/>
        <a:lstStyle/>
        <a:p>
          <a:r>
            <a:rPr lang="es-ES" b="1" dirty="0">
              <a:solidFill>
                <a:srgbClr val="FF9900"/>
              </a:solidFill>
            </a:rPr>
            <a:t>Servicio intermediario</a:t>
          </a:r>
          <a:endParaRPr lang="en-US" b="1" dirty="0">
            <a:solidFill>
              <a:srgbClr val="FF9900"/>
            </a:solidFill>
          </a:endParaRPr>
        </a:p>
      </dgm:t>
    </dgm:pt>
    <dgm:pt modelId="{AD733D12-B6EB-4315-B369-71573E256F42}" type="parTrans" cxnId="{9343DD15-F166-4E57-866F-7C6CC17EFC4A}">
      <dgm:prSet/>
      <dgm:spPr/>
      <dgm:t>
        <a:bodyPr/>
        <a:lstStyle/>
        <a:p>
          <a:endParaRPr lang="en-US"/>
        </a:p>
      </dgm:t>
    </dgm:pt>
    <dgm:pt modelId="{E6AD3D9C-42B7-4277-97D0-1C1D1F472D75}" type="sibTrans" cxnId="{9343DD15-F166-4E57-866F-7C6CC17EFC4A}">
      <dgm:prSet/>
      <dgm:spPr/>
      <dgm:t>
        <a:bodyPr/>
        <a:lstStyle/>
        <a:p>
          <a:endParaRPr lang="en-US" dirty="0"/>
        </a:p>
      </dgm:t>
    </dgm:pt>
    <dgm:pt modelId="{A69A4235-4892-4BD4-AEFF-8F589589779E}">
      <dgm:prSet/>
      <dgm:spPr>
        <a:solidFill>
          <a:srgbClr val="006600"/>
        </a:solidFill>
      </dgm:spPr>
      <dgm:t>
        <a:bodyPr/>
        <a:lstStyle/>
        <a:p>
          <a:r>
            <a:rPr lang="es-ES" dirty="0"/>
            <a:t>Directiva 2000/31/UE</a:t>
          </a:r>
          <a:endParaRPr lang="en-US" dirty="0"/>
        </a:p>
      </dgm:t>
    </dgm:pt>
    <dgm:pt modelId="{9FBE0CC7-FE49-4179-A7DC-4DC941859E6E}" type="parTrans" cxnId="{299563DB-14C0-4E85-9954-02E352BB04E3}">
      <dgm:prSet/>
      <dgm:spPr/>
      <dgm:t>
        <a:bodyPr/>
        <a:lstStyle/>
        <a:p>
          <a:endParaRPr lang="en-US"/>
        </a:p>
      </dgm:t>
    </dgm:pt>
    <dgm:pt modelId="{0EEEE207-2BC2-4836-9011-1A67ED5C3A78}" type="sibTrans" cxnId="{299563DB-14C0-4E85-9954-02E352BB04E3}">
      <dgm:prSet/>
      <dgm:spPr/>
      <dgm:t>
        <a:bodyPr/>
        <a:lstStyle/>
        <a:p>
          <a:endParaRPr lang="en-US"/>
        </a:p>
      </dgm:t>
    </dgm:pt>
    <dgm:pt modelId="{358A5AF1-E3BF-40E1-A92B-C838793322F0}">
      <dgm:prSet/>
      <dgm:spPr>
        <a:solidFill>
          <a:srgbClr val="006600"/>
        </a:solidFill>
      </dgm:spPr>
      <dgm:t>
        <a:bodyPr/>
        <a:lstStyle/>
        <a:p>
          <a:r>
            <a:rPr lang="es-ES" b="1" dirty="0">
              <a:solidFill>
                <a:srgbClr val="FF9900"/>
              </a:solidFill>
            </a:rPr>
            <a:t>¿Servicio de alojamiento de datos?</a:t>
          </a:r>
          <a:endParaRPr lang="en-US" b="1" dirty="0">
            <a:solidFill>
              <a:srgbClr val="FF9900"/>
            </a:solidFill>
          </a:endParaRPr>
        </a:p>
      </dgm:t>
    </dgm:pt>
    <dgm:pt modelId="{C0C073DB-A183-4611-BD70-425E779373F6}" type="parTrans" cxnId="{330D49FB-8871-4D0B-9B57-399E334A592B}">
      <dgm:prSet/>
      <dgm:spPr/>
      <dgm:t>
        <a:bodyPr/>
        <a:lstStyle/>
        <a:p>
          <a:endParaRPr lang="en-US"/>
        </a:p>
      </dgm:t>
    </dgm:pt>
    <dgm:pt modelId="{CA508C07-5BA2-4487-8B12-798557AB72B8}" type="sibTrans" cxnId="{330D49FB-8871-4D0B-9B57-399E334A592B}">
      <dgm:prSet/>
      <dgm:spPr/>
      <dgm:t>
        <a:bodyPr/>
        <a:lstStyle/>
        <a:p>
          <a:endParaRPr lang="en-US" dirty="0"/>
        </a:p>
      </dgm:t>
    </dgm:pt>
    <dgm:pt modelId="{05AFFBCE-5FCB-4ABC-8018-3BF8FC2831F4}">
      <dgm:prSet/>
      <dgm:spPr>
        <a:solidFill>
          <a:srgbClr val="006600"/>
        </a:solidFill>
      </dgm:spPr>
      <dgm:t>
        <a:bodyPr/>
        <a:lstStyle/>
        <a:p>
          <a:r>
            <a:rPr lang="es-ES" dirty="0"/>
            <a:t>Directiva 2000/31/UE</a:t>
          </a:r>
          <a:endParaRPr lang="en-US" dirty="0"/>
        </a:p>
      </dgm:t>
    </dgm:pt>
    <dgm:pt modelId="{B99CA127-2268-4F55-8004-0B2584FE944D}" type="parTrans" cxnId="{259DAF21-3B54-4974-A7DC-F7EAB3D57BEA}">
      <dgm:prSet/>
      <dgm:spPr/>
      <dgm:t>
        <a:bodyPr/>
        <a:lstStyle/>
        <a:p>
          <a:endParaRPr lang="en-US"/>
        </a:p>
      </dgm:t>
    </dgm:pt>
    <dgm:pt modelId="{476FEEA7-6A7E-463A-A4E5-3B9891BFD26E}" type="sibTrans" cxnId="{259DAF21-3B54-4974-A7DC-F7EAB3D57BEA}">
      <dgm:prSet/>
      <dgm:spPr/>
      <dgm:t>
        <a:bodyPr/>
        <a:lstStyle/>
        <a:p>
          <a:endParaRPr lang="en-US"/>
        </a:p>
      </dgm:t>
    </dgm:pt>
    <dgm:pt modelId="{9C219CB4-E36D-46C1-A11F-7A6E071F1C07}">
      <dgm:prSet/>
      <dgm:spPr>
        <a:solidFill>
          <a:srgbClr val="006600"/>
        </a:solidFill>
      </dgm:spPr>
      <dgm:t>
        <a:bodyPr/>
        <a:lstStyle/>
        <a:p>
          <a:r>
            <a:rPr lang="es-ES" dirty="0"/>
            <a:t>¿Servicio de plataforma en línea?</a:t>
          </a:r>
          <a:endParaRPr lang="en-US" dirty="0"/>
        </a:p>
      </dgm:t>
    </dgm:pt>
    <dgm:pt modelId="{6FEA7F25-EA26-4D8A-9F30-8711EA0CEEE6}" type="parTrans" cxnId="{4150213A-EFB9-4527-BF63-73CFAACED20D}">
      <dgm:prSet/>
      <dgm:spPr/>
      <dgm:t>
        <a:bodyPr/>
        <a:lstStyle/>
        <a:p>
          <a:endParaRPr lang="en-US"/>
        </a:p>
      </dgm:t>
    </dgm:pt>
    <dgm:pt modelId="{0201BDC5-52C3-487A-8E88-5555A9575075}" type="sibTrans" cxnId="{4150213A-EFB9-4527-BF63-73CFAACED20D}">
      <dgm:prSet/>
      <dgm:spPr/>
      <dgm:t>
        <a:bodyPr/>
        <a:lstStyle/>
        <a:p>
          <a:endParaRPr lang="en-US" dirty="0"/>
        </a:p>
      </dgm:t>
    </dgm:pt>
    <dgm:pt modelId="{CFF9F1C2-6D97-49BA-A77D-638BFB32CA22}">
      <dgm:prSet/>
      <dgm:spPr>
        <a:solidFill>
          <a:srgbClr val="006600"/>
        </a:solidFill>
      </dgm:spPr>
      <dgm:t>
        <a:bodyPr/>
        <a:lstStyle/>
        <a:p>
          <a:r>
            <a:rPr lang="es-ES" dirty="0"/>
            <a:t>Reglamento (UE) 2022/2065 (DSA)</a:t>
          </a:r>
          <a:endParaRPr lang="en-US" dirty="0"/>
        </a:p>
      </dgm:t>
    </dgm:pt>
    <dgm:pt modelId="{21930C9A-03DA-421D-B8DE-8E0C31CE95F6}" type="parTrans" cxnId="{6D3A3A1A-BD51-4F2A-9330-0CA388828FCE}">
      <dgm:prSet/>
      <dgm:spPr/>
      <dgm:t>
        <a:bodyPr/>
        <a:lstStyle/>
        <a:p>
          <a:endParaRPr lang="en-US"/>
        </a:p>
      </dgm:t>
    </dgm:pt>
    <dgm:pt modelId="{06244535-6CA0-42F4-BF96-E78D2F83C5A0}" type="sibTrans" cxnId="{6D3A3A1A-BD51-4F2A-9330-0CA388828FCE}">
      <dgm:prSet/>
      <dgm:spPr/>
      <dgm:t>
        <a:bodyPr/>
        <a:lstStyle/>
        <a:p>
          <a:endParaRPr lang="en-US"/>
        </a:p>
      </dgm:t>
    </dgm:pt>
    <dgm:pt modelId="{6939FCB6-FBF5-4EFA-BEE6-3A31FD3DD295}">
      <dgm:prSet custT="1"/>
      <dgm:spPr>
        <a:solidFill>
          <a:srgbClr val="006600"/>
        </a:solidFill>
      </dgm:spPr>
      <dgm:t>
        <a:bodyPr/>
        <a:lstStyle/>
        <a:p>
          <a:pPr marL="0" lvl="0" indent="0" algn="l" defTabSz="622300">
            <a:lnSpc>
              <a:spcPct val="90000"/>
            </a:lnSpc>
            <a:spcBef>
              <a:spcPct val="0"/>
            </a:spcBef>
            <a:spcAft>
              <a:spcPct val="35000"/>
            </a:spcAft>
            <a:buNone/>
          </a:pPr>
          <a:r>
            <a:rPr lang="es-ES" sz="1400" kern="1200" dirty="0">
              <a:solidFill>
                <a:prstClr val="white"/>
              </a:solidFill>
              <a:latin typeface="Aptos" panose="02110004020202020204"/>
              <a:ea typeface="+mn-ea"/>
              <a:cs typeface="+mn-cs"/>
            </a:rPr>
            <a:t>NO Servicio de intermediación en línea NO</a:t>
          </a:r>
          <a:endParaRPr lang="en-US" sz="1400" kern="1200" dirty="0">
            <a:solidFill>
              <a:prstClr val="white"/>
            </a:solidFill>
            <a:latin typeface="Aptos" panose="02110004020202020204"/>
            <a:ea typeface="+mn-ea"/>
            <a:cs typeface="+mn-cs"/>
          </a:endParaRPr>
        </a:p>
      </dgm:t>
    </dgm:pt>
    <dgm:pt modelId="{A0951F46-380D-451F-B32B-5E4117385598}" type="parTrans" cxnId="{680FE8D2-22C6-4F8A-962D-253D64AB9648}">
      <dgm:prSet/>
      <dgm:spPr/>
      <dgm:t>
        <a:bodyPr/>
        <a:lstStyle/>
        <a:p>
          <a:endParaRPr lang="en-US"/>
        </a:p>
      </dgm:t>
    </dgm:pt>
    <dgm:pt modelId="{E17D85A7-19F0-459A-B579-2D811455D425}" type="sibTrans" cxnId="{680FE8D2-22C6-4F8A-962D-253D64AB9648}">
      <dgm:prSet/>
      <dgm:spPr>
        <a:ln>
          <a:noFill/>
        </a:ln>
      </dgm:spPr>
      <dgm:t>
        <a:bodyPr/>
        <a:lstStyle/>
        <a:p>
          <a:endParaRPr lang="en-US" dirty="0"/>
        </a:p>
      </dgm:t>
    </dgm:pt>
    <dgm:pt modelId="{3E262F88-087A-463E-BB80-F4204618C273}">
      <dgm:prSet/>
      <dgm:spPr>
        <a:solidFill>
          <a:srgbClr val="006600"/>
        </a:solidFill>
      </dgm:spPr>
      <dgm:t>
        <a:bodyPr/>
        <a:lstStyle/>
        <a:p>
          <a:pPr marL="57150" lvl="1" indent="0" algn="l" defTabSz="488950">
            <a:lnSpc>
              <a:spcPct val="90000"/>
            </a:lnSpc>
            <a:spcBef>
              <a:spcPct val="0"/>
            </a:spcBef>
            <a:spcAft>
              <a:spcPct val="15000"/>
            </a:spcAft>
          </a:pPr>
          <a:r>
            <a:rPr lang="es-ES" sz="1100" kern="1200" dirty="0"/>
            <a:t>Reglamento (UE) 2022/1925 (DMA)</a:t>
          </a:r>
          <a:endParaRPr lang="en-US" sz="1100" kern="1200" dirty="0"/>
        </a:p>
      </dgm:t>
    </dgm:pt>
    <dgm:pt modelId="{3AE2D086-BC5F-4ED5-9733-62C403C99FB5}" type="parTrans" cxnId="{E12C7058-2249-4BAC-B9FC-683AA0450A80}">
      <dgm:prSet/>
      <dgm:spPr/>
      <dgm:t>
        <a:bodyPr/>
        <a:lstStyle/>
        <a:p>
          <a:endParaRPr lang="en-US"/>
        </a:p>
      </dgm:t>
    </dgm:pt>
    <dgm:pt modelId="{E08FFAB3-2F57-4937-B400-2C116D7AD147}" type="sibTrans" cxnId="{E12C7058-2249-4BAC-B9FC-683AA0450A80}">
      <dgm:prSet/>
      <dgm:spPr/>
      <dgm:t>
        <a:bodyPr/>
        <a:lstStyle/>
        <a:p>
          <a:endParaRPr lang="en-US"/>
        </a:p>
      </dgm:t>
    </dgm:pt>
    <dgm:pt modelId="{508569DD-4106-4331-9F8F-7E055BB6AE05}">
      <dgm:prSet/>
      <dgm:spPr>
        <a:solidFill>
          <a:srgbClr val="006600"/>
        </a:solidFill>
      </dgm:spPr>
      <dgm:t>
        <a:bodyPr/>
        <a:lstStyle/>
        <a:p>
          <a:r>
            <a:rPr lang="es-ES" b="1" dirty="0">
              <a:solidFill>
                <a:srgbClr val="FF9900"/>
              </a:solidFill>
            </a:rPr>
            <a:t>Servicio básico de plataforma</a:t>
          </a:r>
          <a:endParaRPr lang="en-US" b="1" dirty="0">
            <a:solidFill>
              <a:srgbClr val="FF9900"/>
            </a:solidFill>
          </a:endParaRPr>
        </a:p>
      </dgm:t>
    </dgm:pt>
    <dgm:pt modelId="{BA84A3DA-56E7-4EE6-B637-0CFBAEACC7AA}" type="parTrans" cxnId="{651F7A44-0E9B-4291-90D1-F26197BAE484}">
      <dgm:prSet/>
      <dgm:spPr/>
      <dgm:t>
        <a:bodyPr/>
        <a:lstStyle/>
        <a:p>
          <a:endParaRPr lang="es-ES"/>
        </a:p>
      </dgm:t>
    </dgm:pt>
    <dgm:pt modelId="{4C22178E-A7C2-49A3-9397-09971CB0DE18}" type="sibTrans" cxnId="{651F7A44-0E9B-4291-90D1-F26197BAE484}">
      <dgm:prSet/>
      <dgm:spPr/>
      <dgm:t>
        <a:bodyPr/>
        <a:lstStyle/>
        <a:p>
          <a:endParaRPr lang="es-ES"/>
        </a:p>
      </dgm:t>
    </dgm:pt>
    <dgm:pt modelId="{DF8443AC-D19D-4A4E-905E-E0B3F8C66EB6}">
      <dgm:prSet/>
      <dgm:spPr>
        <a:solidFill>
          <a:srgbClr val="006600"/>
        </a:solidFill>
      </dgm:spPr>
      <dgm:t>
        <a:bodyPr/>
        <a:lstStyle/>
        <a:p>
          <a:r>
            <a:rPr lang="es-ES" dirty="0"/>
            <a:t>Reglamento (UE) 2022/1925 (DMA)</a:t>
          </a:r>
          <a:endParaRPr lang="en-US" dirty="0"/>
        </a:p>
      </dgm:t>
    </dgm:pt>
    <dgm:pt modelId="{937EF700-217C-4C3B-80F6-362DA6B78CF9}" type="parTrans" cxnId="{1A823E47-BD67-40EA-988C-97AA152A2F5C}">
      <dgm:prSet/>
      <dgm:spPr/>
      <dgm:t>
        <a:bodyPr/>
        <a:lstStyle/>
        <a:p>
          <a:endParaRPr lang="es-ES"/>
        </a:p>
      </dgm:t>
    </dgm:pt>
    <dgm:pt modelId="{F44E3028-EB86-4146-BCBF-87E51B567C9F}" type="sibTrans" cxnId="{1A823E47-BD67-40EA-988C-97AA152A2F5C}">
      <dgm:prSet/>
      <dgm:spPr/>
      <dgm:t>
        <a:bodyPr/>
        <a:lstStyle/>
        <a:p>
          <a:endParaRPr lang="es-ES"/>
        </a:p>
      </dgm:t>
    </dgm:pt>
    <dgm:pt modelId="{7B775A0A-0FCA-40D7-B236-C51CE26E9F77}" type="pres">
      <dgm:prSet presAssocID="{E0C071B5-DB64-4B3C-B72F-5F4A25BAD896}" presName="Name0" presStyleCnt="0">
        <dgm:presLayoutVars>
          <dgm:dir/>
          <dgm:resizeHandles val="exact"/>
        </dgm:presLayoutVars>
      </dgm:prSet>
      <dgm:spPr/>
    </dgm:pt>
    <dgm:pt modelId="{3350DBB3-6267-42DC-9CF1-89BA31E58996}" type="pres">
      <dgm:prSet presAssocID="{58204E83-1D67-4764-8CDB-332544E35162}" presName="node" presStyleLbl="node1" presStyleIdx="0" presStyleCnt="7">
        <dgm:presLayoutVars>
          <dgm:bulletEnabled val="1"/>
        </dgm:presLayoutVars>
      </dgm:prSet>
      <dgm:spPr/>
    </dgm:pt>
    <dgm:pt modelId="{C36D1BF4-7C55-43A0-8630-648B77EA9705}" type="pres">
      <dgm:prSet presAssocID="{B14C1F97-947D-4FA8-9162-8D1061F157F3}" presName="sibTrans" presStyleLbl="sibTrans1D1" presStyleIdx="0" presStyleCnt="6"/>
      <dgm:spPr/>
    </dgm:pt>
    <dgm:pt modelId="{554ED5E2-C054-4E43-96BF-28E21A694AF2}" type="pres">
      <dgm:prSet presAssocID="{B14C1F97-947D-4FA8-9162-8D1061F157F3}" presName="connectorText" presStyleLbl="sibTrans1D1" presStyleIdx="0" presStyleCnt="6"/>
      <dgm:spPr/>
    </dgm:pt>
    <dgm:pt modelId="{9E257725-EB35-4F2B-8089-283679C87F94}" type="pres">
      <dgm:prSet presAssocID="{7802EA3D-95EB-4A90-A397-50A634999051}" presName="node" presStyleLbl="node1" presStyleIdx="1" presStyleCnt="7">
        <dgm:presLayoutVars>
          <dgm:bulletEnabled val="1"/>
        </dgm:presLayoutVars>
      </dgm:prSet>
      <dgm:spPr/>
    </dgm:pt>
    <dgm:pt modelId="{D3D6DE17-0C6D-41BF-AE9F-935406B1205D}" type="pres">
      <dgm:prSet presAssocID="{A3E27CC9-10DF-4F36-9974-C19467D8B947}" presName="sibTrans" presStyleLbl="sibTrans1D1" presStyleIdx="1" presStyleCnt="6"/>
      <dgm:spPr/>
    </dgm:pt>
    <dgm:pt modelId="{97A2DC2B-05FC-4C09-A965-17F2FD61BCE4}" type="pres">
      <dgm:prSet presAssocID="{A3E27CC9-10DF-4F36-9974-C19467D8B947}" presName="connectorText" presStyleLbl="sibTrans1D1" presStyleIdx="1" presStyleCnt="6"/>
      <dgm:spPr/>
    </dgm:pt>
    <dgm:pt modelId="{8058A57B-DFB7-4120-8200-2BC44458DA07}" type="pres">
      <dgm:prSet presAssocID="{97C37F1C-2517-4402-91DA-C15C65ECA59D}" presName="node" presStyleLbl="node1" presStyleIdx="2" presStyleCnt="7">
        <dgm:presLayoutVars>
          <dgm:bulletEnabled val="1"/>
        </dgm:presLayoutVars>
      </dgm:prSet>
      <dgm:spPr/>
    </dgm:pt>
    <dgm:pt modelId="{6BC7F548-8DB1-449C-A2DD-63C79A6C3CB1}" type="pres">
      <dgm:prSet presAssocID="{E6AD3D9C-42B7-4277-97D0-1C1D1F472D75}" presName="sibTrans" presStyleLbl="sibTrans1D1" presStyleIdx="2" presStyleCnt="6"/>
      <dgm:spPr/>
    </dgm:pt>
    <dgm:pt modelId="{916B8867-7883-4573-8219-78E551E2F3E0}" type="pres">
      <dgm:prSet presAssocID="{E6AD3D9C-42B7-4277-97D0-1C1D1F472D75}" presName="connectorText" presStyleLbl="sibTrans1D1" presStyleIdx="2" presStyleCnt="6"/>
      <dgm:spPr/>
    </dgm:pt>
    <dgm:pt modelId="{FCF888C9-08E7-41DD-BB1D-BC6F8471F107}" type="pres">
      <dgm:prSet presAssocID="{358A5AF1-E3BF-40E1-A92B-C838793322F0}" presName="node" presStyleLbl="node1" presStyleIdx="3" presStyleCnt="7">
        <dgm:presLayoutVars>
          <dgm:bulletEnabled val="1"/>
        </dgm:presLayoutVars>
      </dgm:prSet>
      <dgm:spPr/>
    </dgm:pt>
    <dgm:pt modelId="{2920C72A-77EC-4C19-A3C3-4D247C1AB9DE}" type="pres">
      <dgm:prSet presAssocID="{CA508C07-5BA2-4487-8B12-798557AB72B8}" presName="sibTrans" presStyleLbl="sibTrans1D1" presStyleIdx="3" presStyleCnt="6"/>
      <dgm:spPr/>
    </dgm:pt>
    <dgm:pt modelId="{2A9A8D17-AF6B-4116-9D93-3C8FB10F35A0}" type="pres">
      <dgm:prSet presAssocID="{CA508C07-5BA2-4487-8B12-798557AB72B8}" presName="connectorText" presStyleLbl="sibTrans1D1" presStyleIdx="3" presStyleCnt="6"/>
      <dgm:spPr/>
    </dgm:pt>
    <dgm:pt modelId="{80279F9E-FEF1-4593-97A3-AF46ED545F7F}" type="pres">
      <dgm:prSet presAssocID="{9C219CB4-E36D-46C1-A11F-7A6E071F1C07}" presName="node" presStyleLbl="node1" presStyleIdx="4" presStyleCnt="7">
        <dgm:presLayoutVars>
          <dgm:bulletEnabled val="1"/>
        </dgm:presLayoutVars>
      </dgm:prSet>
      <dgm:spPr/>
    </dgm:pt>
    <dgm:pt modelId="{0D880516-A3FD-4AD1-ACED-0A1216152C0C}" type="pres">
      <dgm:prSet presAssocID="{0201BDC5-52C3-487A-8E88-5555A9575075}" presName="sibTrans" presStyleLbl="sibTrans1D1" presStyleIdx="4" presStyleCnt="6"/>
      <dgm:spPr/>
    </dgm:pt>
    <dgm:pt modelId="{129BF193-4AB9-4DD2-ACED-0B3D1B64706A}" type="pres">
      <dgm:prSet presAssocID="{0201BDC5-52C3-487A-8E88-5555A9575075}" presName="connectorText" presStyleLbl="sibTrans1D1" presStyleIdx="4" presStyleCnt="6"/>
      <dgm:spPr/>
    </dgm:pt>
    <dgm:pt modelId="{3F3DA259-7080-46A3-A523-6E5D445B468D}" type="pres">
      <dgm:prSet presAssocID="{6939FCB6-FBF5-4EFA-BEE6-3A31FD3DD295}" presName="node" presStyleLbl="node1" presStyleIdx="5" presStyleCnt="7">
        <dgm:presLayoutVars>
          <dgm:bulletEnabled val="1"/>
        </dgm:presLayoutVars>
      </dgm:prSet>
      <dgm:spPr/>
    </dgm:pt>
    <dgm:pt modelId="{E0755CE6-3425-4AA6-9CFE-7D929E6C1B23}" type="pres">
      <dgm:prSet presAssocID="{E17D85A7-19F0-459A-B579-2D811455D425}" presName="sibTrans" presStyleLbl="sibTrans1D1" presStyleIdx="5" presStyleCnt="6"/>
      <dgm:spPr/>
    </dgm:pt>
    <dgm:pt modelId="{088AD157-05DC-4522-9721-11B90777CAC5}" type="pres">
      <dgm:prSet presAssocID="{E17D85A7-19F0-459A-B579-2D811455D425}" presName="connectorText" presStyleLbl="sibTrans1D1" presStyleIdx="5" presStyleCnt="6"/>
      <dgm:spPr/>
    </dgm:pt>
    <dgm:pt modelId="{B36C0B67-12D8-45BF-8BD9-4899FA62CD4E}" type="pres">
      <dgm:prSet presAssocID="{508569DD-4106-4331-9F8F-7E055BB6AE05}" presName="node" presStyleLbl="node1" presStyleIdx="6" presStyleCnt="7">
        <dgm:presLayoutVars>
          <dgm:bulletEnabled val="1"/>
        </dgm:presLayoutVars>
      </dgm:prSet>
      <dgm:spPr/>
    </dgm:pt>
  </dgm:ptLst>
  <dgm:cxnLst>
    <dgm:cxn modelId="{ED132207-8EF5-4676-B45D-26B1F9BC2C1C}" type="presOf" srcId="{58204E83-1D67-4764-8CDB-332544E35162}" destId="{3350DBB3-6267-42DC-9CF1-89BA31E58996}" srcOrd="0" destOrd="0" presId="urn:microsoft.com/office/officeart/2016/7/layout/RepeatingBendingProcessNew"/>
    <dgm:cxn modelId="{39B64707-7C0A-473E-A2A4-D696F6E16079}" type="presOf" srcId="{CA508C07-5BA2-4487-8B12-798557AB72B8}" destId="{2A9A8D17-AF6B-4116-9D93-3C8FB10F35A0}" srcOrd="1" destOrd="0" presId="urn:microsoft.com/office/officeart/2016/7/layout/RepeatingBendingProcessNew"/>
    <dgm:cxn modelId="{DB7BA112-B68A-411D-8B77-6F59AA7E28F5}" type="presOf" srcId="{0201BDC5-52C3-487A-8E88-5555A9575075}" destId="{129BF193-4AB9-4DD2-ACED-0B3D1B64706A}" srcOrd="1" destOrd="0" presId="urn:microsoft.com/office/officeart/2016/7/layout/RepeatingBendingProcessNew"/>
    <dgm:cxn modelId="{9343DD15-F166-4E57-866F-7C6CC17EFC4A}" srcId="{E0C071B5-DB64-4B3C-B72F-5F4A25BAD896}" destId="{97C37F1C-2517-4402-91DA-C15C65ECA59D}" srcOrd="2" destOrd="0" parTransId="{AD733D12-B6EB-4315-B369-71573E256F42}" sibTransId="{E6AD3D9C-42B7-4277-97D0-1C1D1F472D75}"/>
    <dgm:cxn modelId="{6D3A3A1A-BD51-4F2A-9330-0CA388828FCE}" srcId="{9C219CB4-E36D-46C1-A11F-7A6E071F1C07}" destId="{CFF9F1C2-6D97-49BA-A77D-638BFB32CA22}" srcOrd="0" destOrd="0" parTransId="{21930C9A-03DA-421D-B8DE-8E0C31CE95F6}" sibTransId="{06244535-6CA0-42F4-BF96-E78D2F83C5A0}"/>
    <dgm:cxn modelId="{65A00120-CF11-46F8-BC2B-2D63DCE3C0DC}" type="presOf" srcId="{05AFFBCE-5FCB-4ABC-8018-3BF8FC2831F4}" destId="{FCF888C9-08E7-41DD-BB1D-BC6F8471F107}" srcOrd="0" destOrd="1" presId="urn:microsoft.com/office/officeart/2016/7/layout/RepeatingBendingProcessNew"/>
    <dgm:cxn modelId="{259DAF21-3B54-4974-A7DC-F7EAB3D57BEA}" srcId="{358A5AF1-E3BF-40E1-A92B-C838793322F0}" destId="{05AFFBCE-5FCB-4ABC-8018-3BF8FC2831F4}" srcOrd="0" destOrd="0" parTransId="{B99CA127-2268-4F55-8004-0B2584FE944D}" sibTransId="{476FEEA7-6A7E-463A-A4E5-3B9891BFD26E}"/>
    <dgm:cxn modelId="{5C3BCF27-CF6B-4356-95B4-5CB1554B0B1B}" type="presOf" srcId="{E17D85A7-19F0-459A-B579-2D811455D425}" destId="{088AD157-05DC-4522-9721-11B90777CAC5}" srcOrd="1" destOrd="0" presId="urn:microsoft.com/office/officeart/2016/7/layout/RepeatingBendingProcessNew"/>
    <dgm:cxn modelId="{7B270B30-7191-4279-998D-B142DD2A5E25}" type="presOf" srcId="{CFF9F1C2-6D97-49BA-A77D-638BFB32CA22}" destId="{80279F9E-FEF1-4593-97A3-AF46ED545F7F}" srcOrd="0" destOrd="1" presId="urn:microsoft.com/office/officeart/2016/7/layout/RepeatingBendingProcessNew"/>
    <dgm:cxn modelId="{98C38733-E7F0-4551-86F8-AFF41F505AF5}" type="presOf" srcId="{6621C14D-78C8-4463-981A-CE8C715224AC}" destId="{9E257725-EB35-4F2B-8089-283679C87F94}" srcOrd="0" destOrd="1" presId="urn:microsoft.com/office/officeart/2016/7/layout/RepeatingBendingProcessNew"/>
    <dgm:cxn modelId="{4150213A-EFB9-4527-BF63-73CFAACED20D}" srcId="{E0C071B5-DB64-4B3C-B72F-5F4A25BAD896}" destId="{9C219CB4-E36D-46C1-A11F-7A6E071F1C07}" srcOrd="4" destOrd="0" parTransId="{6FEA7F25-EA26-4D8A-9F30-8711EA0CEEE6}" sibTransId="{0201BDC5-52C3-487A-8E88-5555A9575075}"/>
    <dgm:cxn modelId="{BFE9BF3C-979C-40D2-A4E7-666AB661DB15}" type="presOf" srcId="{E17D85A7-19F0-459A-B579-2D811455D425}" destId="{E0755CE6-3425-4AA6-9CFE-7D929E6C1B23}" srcOrd="0" destOrd="0" presId="urn:microsoft.com/office/officeart/2016/7/layout/RepeatingBendingProcessNew"/>
    <dgm:cxn modelId="{9066E05C-5BA9-4EDE-8B3E-F600B9D2EDE8}" type="presOf" srcId="{B14C1F97-947D-4FA8-9162-8D1061F157F3}" destId="{554ED5E2-C054-4E43-96BF-28E21A694AF2}" srcOrd="1" destOrd="0" presId="urn:microsoft.com/office/officeart/2016/7/layout/RepeatingBendingProcessNew"/>
    <dgm:cxn modelId="{188AED5F-7C1F-433F-BAAB-2A11BADD98F5}" srcId="{E0C071B5-DB64-4B3C-B72F-5F4A25BAD896}" destId="{7802EA3D-95EB-4A90-A397-50A634999051}" srcOrd="1" destOrd="0" parTransId="{00AA2539-2D74-4A86-A27B-B6DF11EA21B3}" sibTransId="{A3E27CC9-10DF-4F36-9974-C19467D8B947}"/>
    <dgm:cxn modelId="{D6295564-82CF-4B99-B47F-F091003F7833}" type="presOf" srcId="{9C219CB4-E36D-46C1-A11F-7A6E071F1C07}" destId="{80279F9E-FEF1-4593-97A3-AF46ED545F7F}" srcOrd="0" destOrd="0" presId="urn:microsoft.com/office/officeart/2016/7/layout/RepeatingBendingProcessNew"/>
    <dgm:cxn modelId="{651F7A44-0E9B-4291-90D1-F26197BAE484}" srcId="{E0C071B5-DB64-4B3C-B72F-5F4A25BAD896}" destId="{508569DD-4106-4331-9F8F-7E055BB6AE05}" srcOrd="6" destOrd="0" parTransId="{BA84A3DA-56E7-4EE6-B637-0CFBAEACC7AA}" sibTransId="{4C22178E-A7C2-49A3-9397-09971CB0DE18}"/>
    <dgm:cxn modelId="{1A823E47-BD67-40EA-988C-97AA152A2F5C}" srcId="{508569DD-4106-4331-9F8F-7E055BB6AE05}" destId="{DF8443AC-D19D-4A4E-905E-E0B3F8C66EB6}" srcOrd="0" destOrd="0" parTransId="{937EF700-217C-4C3B-80F6-362DA6B78CF9}" sibTransId="{F44E3028-EB86-4146-BCBF-87E51B567C9F}"/>
    <dgm:cxn modelId="{DEA1C468-17FC-4D81-9439-420935ED3341}" type="presOf" srcId="{358A5AF1-E3BF-40E1-A92B-C838793322F0}" destId="{FCF888C9-08E7-41DD-BB1D-BC6F8471F107}" srcOrd="0" destOrd="0" presId="urn:microsoft.com/office/officeart/2016/7/layout/RepeatingBendingProcessNew"/>
    <dgm:cxn modelId="{40F36849-7DE7-4F03-AA7E-313A66C35EB0}" type="presOf" srcId="{E6AD3D9C-42B7-4277-97D0-1C1D1F472D75}" destId="{916B8867-7883-4573-8219-78E551E2F3E0}" srcOrd="1" destOrd="0" presId="urn:microsoft.com/office/officeart/2016/7/layout/RepeatingBendingProcessNew"/>
    <dgm:cxn modelId="{D6B36F4E-6D82-453F-B1E5-1DE840DC8F58}" type="presOf" srcId="{508569DD-4106-4331-9F8F-7E055BB6AE05}" destId="{B36C0B67-12D8-45BF-8BD9-4899FA62CD4E}" srcOrd="0" destOrd="0" presId="urn:microsoft.com/office/officeart/2016/7/layout/RepeatingBendingProcessNew"/>
    <dgm:cxn modelId="{6886DC70-610C-42AC-BDCA-7F351E8F5461}" type="presOf" srcId="{CA508C07-5BA2-4487-8B12-798557AB72B8}" destId="{2920C72A-77EC-4C19-A3C3-4D247C1AB9DE}" srcOrd="0" destOrd="0" presId="urn:microsoft.com/office/officeart/2016/7/layout/RepeatingBendingProcessNew"/>
    <dgm:cxn modelId="{09EF8152-16F1-4395-AC13-24FB91307998}" type="presOf" srcId="{B14C1F97-947D-4FA8-9162-8D1061F157F3}" destId="{C36D1BF4-7C55-43A0-8630-648B77EA9705}" srcOrd="0" destOrd="0" presId="urn:microsoft.com/office/officeart/2016/7/layout/RepeatingBendingProcessNew"/>
    <dgm:cxn modelId="{BE5DA153-0D3F-4CC8-85AB-1DAC141D89DB}" type="presOf" srcId="{0201BDC5-52C3-487A-8E88-5555A9575075}" destId="{0D880516-A3FD-4AD1-ACED-0A1216152C0C}" srcOrd="0" destOrd="0" presId="urn:microsoft.com/office/officeart/2016/7/layout/RepeatingBendingProcessNew"/>
    <dgm:cxn modelId="{A654C156-D62A-4209-BCCB-A567DB8AB737}" type="presOf" srcId="{E0C071B5-DB64-4B3C-B72F-5F4A25BAD896}" destId="{7B775A0A-0FCA-40D7-B236-C51CE26E9F77}" srcOrd="0" destOrd="0" presId="urn:microsoft.com/office/officeart/2016/7/layout/RepeatingBendingProcessNew"/>
    <dgm:cxn modelId="{DB1FEC57-56CC-4DC4-B7C0-5D5A91951875}" type="presOf" srcId="{A69A4235-4892-4BD4-AEFF-8F589589779E}" destId="{8058A57B-DFB7-4120-8200-2BC44458DA07}" srcOrd="0" destOrd="1" presId="urn:microsoft.com/office/officeart/2016/7/layout/RepeatingBendingProcessNew"/>
    <dgm:cxn modelId="{E12C7058-2249-4BAC-B9FC-683AA0450A80}" srcId="{6939FCB6-FBF5-4EFA-BEE6-3A31FD3DD295}" destId="{3E262F88-087A-463E-BB80-F4204618C273}" srcOrd="0" destOrd="0" parTransId="{3AE2D086-BC5F-4ED5-9733-62C403C99FB5}" sibTransId="{E08FFAB3-2F57-4937-B400-2C116D7AD147}"/>
    <dgm:cxn modelId="{82A7AC7C-9450-4A12-A597-9B0D70672910}" type="presOf" srcId="{E6AD3D9C-42B7-4277-97D0-1C1D1F472D75}" destId="{6BC7F548-8DB1-449C-A2DD-63C79A6C3CB1}" srcOrd="0" destOrd="0" presId="urn:microsoft.com/office/officeart/2016/7/layout/RepeatingBendingProcessNew"/>
    <dgm:cxn modelId="{5E9B9F87-4006-49A7-AF61-8DE0E4EE4F85}" srcId="{E0C071B5-DB64-4B3C-B72F-5F4A25BAD896}" destId="{58204E83-1D67-4764-8CDB-332544E35162}" srcOrd="0" destOrd="0" parTransId="{513C7C1A-670A-4B51-AD76-EAE94FB8B396}" sibTransId="{B14C1F97-947D-4FA8-9162-8D1061F157F3}"/>
    <dgm:cxn modelId="{8BFA499B-3D87-4A3B-B445-5B8990E30227}" type="presOf" srcId="{7802EA3D-95EB-4A90-A397-50A634999051}" destId="{9E257725-EB35-4F2B-8089-283679C87F94}" srcOrd="0" destOrd="0" presId="urn:microsoft.com/office/officeart/2016/7/layout/RepeatingBendingProcessNew"/>
    <dgm:cxn modelId="{FDEEE5A1-B9F6-4FA4-8D9D-A5C962607E22}" type="presOf" srcId="{6939FCB6-FBF5-4EFA-BEE6-3A31FD3DD295}" destId="{3F3DA259-7080-46A3-A523-6E5D445B468D}" srcOrd="0" destOrd="0" presId="urn:microsoft.com/office/officeart/2016/7/layout/RepeatingBendingProcessNew"/>
    <dgm:cxn modelId="{8D4946A4-A3B6-4DCA-8F06-0A0FF0584E44}" type="presOf" srcId="{A3E27CC9-10DF-4F36-9974-C19467D8B947}" destId="{97A2DC2B-05FC-4C09-A965-17F2FD61BCE4}" srcOrd="1" destOrd="0" presId="urn:microsoft.com/office/officeart/2016/7/layout/RepeatingBendingProcessNew"/>
    <dgm:cxn modelId="{680FE8D2-22C6-4F8A-962D-253D64AB9648}" srcId="{E0C071B5-DB64-4B3C-B72F-5F4A25BAD896}" destId="{6939FCB6-FBF5-4EFA-BEE6-3A31FD3DD295}" srcOrd="5" destOrd="0" parTransId="{A0951F46-380D-451F-B32B-5E4117385598}" sibTransId="{E17D85A7-19F0-459A-B579-2D811455D425}"/>
    <dgm:cxn modelId="{514C71D3-5B24-43F4-963B-60722B5C3CBD}" type="presOf" srcId="{3E262F88-087A-463E-BB80-F4204618C273}" destId="{3F3DA259-7080-46A3-A523-6E5D445B468D}" srcOrd="0" destOrd="1" presId="urn:microsoft.com/office/officeart/2016/7/layout/RepeatingBendingProcessNew"/>
    <dgm:cxn modelId="{299563DB-14C0-4E85-9954-02E352BB04E3}" srcId="{97C37F1C-2517-4402-91DA-C15C65ECA59D}" destId="{A69A4235-4892-4BD4-AEFF-8F589589779E}" srcOrd="0" destOrd="0" parTransId="{9FBE0CC7-FE49-4179-A7DC-4DC941859E6E}" sibTransId="{0EEEE207-2BC2-4836-9011-1A67ED5C3A78}"/>
    <dgm:cxn modelId="{7C98B8ED-EDDD-4038-A911-ABBA79145691}" srcId="{7802EA3D-95EB-4A90-A397-50A634999051}" destId="{6621C14D-78C8-4463-981A-CE8C715224AC}" srcOrd="0" destOrd="0" parTransId="{72D9571C-BB78-4452-8918-5FA8771A68F1}" sibTransId="{8BDC65DF-543E-4043-B585-6191AD27DDB3}"/>
    <dgm:cxn modelId="{24D272F1-952C-4144-915D-BD5690B52F8C}" type="presOf" srcId="{DF8443AC-D19D-4A4E-905E-E0B3F8C66EB6}" destId="{B36C0B67-12D8-45BF-8BD9-4899FA62CD4E}" srcOrd="0" destOrd="1" presId="urn:microsoft.com/office/officeart/2016/7/layout/RepeatingBendingProcessNew"/>
    <dgm:cxn modelId="{1FB057F3-FE6A-41AD-9E8B-B3ED687C767B}" type="presOf" srcId="{A3E27CC9-10DF-4F36-9974-C19467D8B947}" destId="{D3D6DE17-0C6D-41BF-AE9F-935406B1205D}" srcOrd="0" destOrd="0" presId="urn:microsoft.com/office/officeart/2016/7/layout/RepeatingBendingProcessNew"/>
    <dgm:cxn modelId="{AD90A4F4-3BE3-471D-8012-030A0EA01608}" type="presOf" srcId="{97C37F1C-2517-4402-91DA-C15C65ECA59D}" destId="{8058A57B-DFB7-4120-8200-2BC44458DA07}" srcOrd="0" destOrd="0" presId="urn:microsoft.com/office/officeart/2016/7/layout/RepeatingBendingProcessNew"/>
    <dgm:cxn modelId="{330D49FB-8871-4D0B-9B57-399E334A592B}" srcId="{E0C071B5-DB64-4B3C-B72F-5F4A25BAD896}" destId="{358A5AF1-E3BF-40E1-A92B-C838793322F0}" srcOrd="3" destOrd="0" parTransId="{C0C073DB-A183-4611-BD70-425E779373F6}" sibTransId="{CA508C07-5BA2-4487-8B12-798557AB72B8}"/>
    <dgm:cxn modelId="{C5FC31DB-CFF4-4F29-8FD8-F2BA78A527A8}" type="presParOf" srcId="{7B775A0A-0FCA-40D7-B236-C51CE26E9F77}" destId="{3350DBB3-6267-42DC-9CF1-89BA31E58996}" srcOrd="0" destOrd="0" presId="urn:microsoft.com/office/officeart/2016/7/layout/RepeatingBendingProcessNew"/>
    <dgm:cxn modelId="{3ADC4E82-CF3A-49CC-BC93-C5868A0594DD}" type="presParOf" srcId="{7B775A0A-0FCA-40D7-B236-C51CE26E9F77}" destId="{C36D1BF4-7C55-43A0-8630-648B77EA9705}" srcOrd="1" destOrd="0" presId="urn:microsoft.com/office/officeart/2016/7/layout/RepeatingBendingProcessNew"/>
    <dgm:cxn modelId="{C9EB236B-1D11-47F2-BC73-2D6551101D25}" type="presParOf" srcId="{C36D1BF4-7C55-43A0-8630-648B77EA9705}" destId="{554ED5E2-C054-4E43-96BF-28E21A694AF2}" srcOrd="0" destOrd="0" presId="urn:microsoft.com/office/officeart/2016/7/layout/RepeatingBendingProcessNew"/>
    <dgm:cxn modelId="{828A60A1-CCC3-40B8-9964-50DE50EEC168}" type="presParOf" srcId="{7B775A0A-0FCA-40D7-B236-C51CE26E9F77}" destId="{9E257725-EB35-4F2B-8089-283679C87F94}" srcOrd="2" destOrd="0" presId="urn:microsoft.com/office/officeart/2016/7/layout/RepeatingBendingProcessNew"/>
    <dgm:cxn modelId="{97215F1B-D856-4010-ABA2-B211ADD55F60}" type="presParOf" srcId="{7B775A0A-0FCA-40D7-B236-C51CE26E9F77}" destId="{D3D6DE17-0C6D-41BF-AE9F-935406B1205D}" srcOrd="3" destOrd="0" presId="urn:microsoft.com/office/officeart/2016/7/layout/RepeatingBendingProcessNew"/>
    <dgm:cxn modelId="{12CC7C2C-43F4-4F41-A3B4-B18059C98369}" type="presParOf" srcId="{D3D6DE17-0C6D-41BF-AE9F-935406B1205D}" destId="{97A2DC2B-05FC-4C09-A965-17F2FD61BCE4}" srcOrd="0" destOrd="0" presId="urn:microsoft.com/office/officeart/2016/7/layout/RepeatingBendingProcessNew"/>
    <dgm:cxn modelId="{86E1F0EC-13CC-4DEF-90CF-9986D23AADE7}" type="presParOf" srcId="{7B775A0A-0FCA-40D7-B236-C51CE26E9F77}" destId="{8058A57B-DFB7-4120-8200-2BC44458DA07}" srcOrd="4" destOrd="0" presId="urn:microsoft.com/office/officeart/2016/7/layout/RepeatingBendingProcessNew"/>
    <dgm:cxn modelId="{440884D8-39DF-4762-A5C8-B5CD8FA4AD5A}" type="presParOf" srcId="{7B775A0A-0FCA-40D7-B236-C51CE26E9F77}" destId="{6BC7F548-8DB1-449C-A2DD-63C79A6C3CB1}" srcOrd="5" destOrd="0" presId="urn:microsoft.com/office/officeart/2016/7/layout/RepeatingBendingProcessNew"/>
    <dgm:cxn modelId="{4D4D9E36-9726-4BB8-A9E8-1D4C83B92C4E}" type="presParOf" srcId="{6BC7F548-8DB1-449C-A2DD-63C79A6C3CB1}" destId="{916B8867-7883-4573-8219-78E551E2F3E0}" srcOrd="0" destOrd="0" presId="urn:microsoft.com/office/officeart/2016/7/layout/RepeatingBendingProcessNew"/>
    <dgm:cxn modelId="{134ADC69-0B6C-4524-9871-03A309CF6584}" type="presParOf" srcId="{7B775A0A-0FCA-40D7-B236-C51CE26E9F77}" destId="{FCF888C9-08E7-41DD-BB1D-BC6F8471F107}" srcOrd="6" destOrd="0" presId="urn:microsoft.com/office/officeart/2016/7/layout/RepeatingBendingProcessNew"/>
    <dgm:cxn modelId="{51FE5E01-ADBE-4202-95D4-AFD8DE744C46}" type="presParOf" srcId="{7B775A0A-0FCA-40D7-B236-C51CE26E9F77}" destId="{2920C72A-77EC-4C19-A3C3-4D247C1AB9DE}" srcOrd="7" destOrd="0" presId="urn:microsoft.com/office/officeart/2016/7/layout/RepeatingBendingProcessNew"/>
    <dgm:cxn modelId="{619B09D0-EB41-4B1E-AEC6-28B7754DD33E}" type="presParOf" srcId="{2920C72A-77EC-4C19-A3C3-4D247C1AB9DE}" destId="{2A9A8D17-AF6B-4116-9D93-3C8FB10F35A0}" srcOrd="0" destOrd="0" presId="urn:microsoft.com/office/officeart/2016/7/layout/RepeatingBendingProcessNew"/>
    <dgm:cxn modelId="{7F17BABA-E8F5-4DE8-B433-C5EB78E8A07A}" type="presParOf" srcId="{7B775A0A-0FCA-40D7-B236-C51CE26E9F77}" destId="{80279F9E-FEF1-4593-97A3-AF46ED545F7F}" srcOrd="8" destOrd="0" presId="urn:microsoft.com/office/officeart/2016/7/layout/RepeatingBendingProcessNew"/>
    <dgm:cxn modelId="{37C52200-0672-4530-8408-94EA49A38342}" type="presParOf" srcId="{7B775A0A-0FCA-40D7-B236-C51CE26E9F77}" destId="{0D880516-A3FD-4AD1-ACED-0A1216152C0C}" srcOrd="9" destOrd="0" presId="urn:microsoft.com/office/officeart/2016/7/layout/RepeatingBendingProcessNew"/>
    <dgm:cxn modelId="{4EE729ED-C71D-4FDE-A20B-C25679BFE5C8}" type="presParOf" srcId="{0D880516-A3FD-4AD1-ACED-0A1216152C0C}" destId="{129BF193-4AB9-4DD2-ACED-0B3D1B64706A}" srcOrd="0" destOrd="0" presId="urn:microsoft.com/office/officeart/2016/7/layout/RepeatingBendingProcessNew"/>
    <dgm:cxn modelId="{D7559187-5716-4C26-8797-42B89BC4F62C}" type="presParOf" srcId="{7B775A0A-0FCA-40D7-B236-C51CE26E9F77}" destId="{3F3DA259-7080-46A3-A523-6E5D445B468D}" srcOrd="10" destOrd="0" presId="urn:microsoft.com/office/officeart/2016/7/layout/RepeatingBendingProcessNew"/>
    <dgm:cxn modelId="{C6C27460-4BEA-4F91-A2EB-6EE19C997D05}" type="presParOf" srcId="{7B775A0A-0FCA-40D7-B236-C51CE26E9F77}" destId="{E0755CE6-3425-4AA6-9CFE-7D929E6C1B23}" srcOrd="11" destOrd="0" presId="urn:microsoft.com/office/officeart/2016/7/layout/RepeatingBendingProcessNew"/>
    <dgm:cxn modelId="{EB27B7F5-3D6A-411C-9156-841D0098514B}" type="presParOf" srcId="{E0755CE6-3425-4AA6-9CFE-7D929E6C1B23}" destId="{088AD157-05DC-4522-9721-11B90777CAC5}" srcOrd="0" destOrd="0" presId="urn:microsoft.com/office/officeart/2016/7/layout/RepeatingBendingProcessNew"/>
    <dgm:cxn modelId="{05318537-94F7-4BAB-9B76-8136653AA6C3}" type="presParOf" srcId="{7B775A0A-0FCA-40D7-B236-C51CE26E9F77}" destId="{B36C0B67-12D8-45BF-8BD9-4899FA62CD4E}" srcOrd="12"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0C071B5-DB64-4B3C-B72F-5F4A25BAD896}"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7802EA3D-95EB-4A90-A397-50A634999051}">
      <dgm:prSet/>
      <dgm:spPr/>
      <dgm:t>
        <a:bodyPr/>
        <a:lstStyle/>
        <a:p>
          <a:r>
            <a:rPr lang="es-ES" dirty="0"/>
            <a:t>Búsqueda general</a:t>
          </a:r>
          <a:endParaRPr lang="en-US" dirty="0"/>
        </a:p>
      </dgm:t>
    </dgm:pt>
    <dgm:pt modelId="{00AA2539-2D74-4A86-A27B-B6DF11EA21B3}" type="parTrans" cxnId="{188AED5F-7C1F-433F-BAAB-2A11BADD98F5}">
      <dgm:prSet/>
      <dgm:spPr/>
      <dgm:t>
        <a:bodyPr/>
        <a:lstStyle/>
        <a:p>
          <a:endParaRPr lang="en-US"/>
        </a:p>
      </dgm:t>
    </dgm:pt>
    <dgm:pt modelId="{A3E27CC9-10DF-4F36-9974-C19467D8B947}" type="sibTrans" cxnId="{188AED5F-7C1F-433F-BAAB-2A11BADD98F5}">
      <dgm:prSet/>
      <dgm:spPr/>
      <dgm:t>
        <a:bodyPr/>
        <a:lstStyle/>
        <a:p>
          <a:endParaRPr lang="en-US"/>
        </a:p>
      </dgm:t>
    </dgm:pt>
    <dgm:pt modelId="{6621C14D-78C8-4463-981A-CE8C715224AC}">
      <dgm:prSet/>
      <dgm:spPr/>
      <dgm:t>
        <a:bodyPr/>
        <a:lstStyle/>
        <a:p>
          <a:r>
            <a:rPr lang="en-US" dirty="0"/>
            <a:t>Google Search,</a:t>
          </a:r>
          <a:r>
            <a:rPr lang="en-US" baseline="0" dirty="0"/>
            <a:t> Bing, Baidu, Yandex </a:t>
          </a:r>
          <a:endParaRPr lang="en-US" dirty="0"/>
        </a:p>
      </dgm:t>
    </dgm:pt>
    <dgm:pt modelId="{72D9571C-BB78-4452-8918-5FA8771A68F1}" type="parTrans" cxnId="{7C98B8ED-EDDD-4038-A911-ABBA79145691}">
      <dgm:prSet/>
      <dgm:spPr/>
      <dgm:t>
        <a:bodyPr/>
        <a:lstStyle/>
        <a:p>
          <a:endParaRPr lang="en-US"/>
        </a:p>
      </dgm:t>
    </dgm:pt>
    <dgm:pt modelId="{8BDC65DF-543E-4043-B585-6191AD27DDB3}" type="sibTrans" cxnId="{7C98B8ED-EDDD-4038-A911-ABBA79145691}">
      <dgm:prSet/>
      <dgm:spPr/>
      <dgm:t>
        <a:bodyPr/>
        <a:lstStyle/>
        <a:p>
          <a:endParaRPr lang="en-US"/>
        </a:p>
      </dgm:t>
    </dgm:pt>
    <dgm:pt modelId="{97C37F1C-2517-4402-91DA-C15C65ECA59D}">
      <dgm:prSet/>
      <dgm:spPr/>
      <dgm:t>
        <a:bodyPr/>
        <a:lstStyle/>
        <a:p>
          <a:r>
            <a:rPr lang="es-ES" dirty="0"/>
            <a:t>Búsquedas especializadas-comparadores</a:t>
          </a:r>
          <a:endParaRPr lang="en-US" dirty="0"/>
        </a:p>
      </dgm:t>
    </dgm:pt>
    <dgm:pt modelId="{AD733D12-B6EB-4315-B369-71573E256F42}" type="parTrans" cxnId="{9343DD15-F166-4E57-866F-7C6CC17EFC4A}">
      <dgm:prSet/>
      <dgm:spPr/>
      <dgm:t>
        <a:bodyPr/>
        <a:lstStyle/>
        <a:p>
          <a:endParaRPr lang="en-US"/>
        </a:p>
      </dgm:t>
    </dgm:pt>
    <dgm:pt modelId="{E6AD3D9C-42B7-4277-97D0-1C1D1F472D75}" type="sibTrans" cxnId="{9343DD15-F166-4E57-866F-7C6CC17EFC4A}">
      <dgm:prSet/>
      <dgm:spPr/>
      <dgm:t>
        <a:bodyPr/>
        <a:lstStyle/>
        <a:p>
          <a:endParaRPr lang="en-US"/>
        </a:p>
      </dgm:t>
    </dgm:pt>
    <dgm:pt modelId="{A69A4235-4892-4BD4-AEFF-8F589589779E}">
      <dgm:prSet/>
      <dgm:spPr/>
      <dgm:t>
        <a:bodyPr/>
        <a:lstStyle/>
        <a:p>
          <a:r>
            <a:rPr lang="en-US" baseline="0" dirty="0"/>
            <a:t>Google Flights, Skyscaner, Kayak,  Google Shopping, Rastreator, ¿Google Maps?…</a:t>
          </a:r>
          <a:endParaRPr lang="en-US" dirty="0"/>
        </a:p>
      </dgm:t>
    </dgm:pt>
    <dgm:pt modelId="{9FBE0CC7-FE49-4179-A7DC-4DC941859E6E}" type="parTrans" cxnId="{299563DB-14C0-4E85-9954-02E352BB04E3}">
      <dgm:prSet/>
      <dgm:spPr/>
      <dgm:t>
        <a:bodyPr/>
        <a:lstStyle/>
        <a:p>
          <a:endParaRPr lang="en-US"/>
        </a:p>
      </dgm:t>
    </dgm:pt>
    <dgm:pt modelId="{0EEEE207-2BC2-4836-9011-1A67ED5C3A78}" type="sibTrans" cxnId="{299563DB-14C0-4E85-9954-02E352BB04E3}">
      <dgm:prSet/>
      <dgm:spPr/>
      <dgm:t>
        <a:bodyPr/>
        <a:lstStyle/>
        <a:p>
          <a:endParaRPr lang="en-US"/>
        </a:p>
      </dgm:t>
    </dgm:pt>
    <dgm:pt modelId="{9C219CB4-E36D-46C1-A11F-7A6E071F1C07}">
      <dgm:prSet/>
      <dgm:spPr/>
      <dgm:t>
        <a:bodyPr/>
        <a:lstStyle/>
        <a:p>
          <a:r>
            <a:rPr lang="es-ES" dirty="0"/>
            <a:t>Búsqueda web, imágenes, videos…</a:t>
          </a:r>
          <a:endParaRPr lang="en-US" dirty="0"/>
        </a:p>
      </dgm:t>
    </dgm:pt>
    <dgm:pt modelId="{6FEA7F25-EA26-4D8A-9F30-8711EA0CEEE6}" type="parTrans" cxnId="{4150213A-EFB9-4527-BF63-73CFAACED20D}">
      <dgm:prSet/>
      <dgm:spPr/>
      <dgm:t>
        <a:bodyPr/>
        <a:lstStyle/>
        <a:p>
          <a:endParaRPr lang="en-US"/>
        </a:p>
      </dgm:t>
    </dgm:pt>
    <dgm:pt modelId="{0201BDC5-52C3-487A-8E88-5555A9575075}" type="sibTrans" cxnId="{4150213A-EFB9-4527-BF63-73CFAACED20D}">
      <dgm:prSet/>
      <dgm:spPr/>
      <dgm:t>
        <a:bodyPr/>
        <a:lstStyle/>
        <a:p>
          <a:endParaRPr lang="en-US"/>
        </a:p>
      </dgm:t>
    </dgm:pt>
    <dgm:pt modelId="{CFF9F1C2-6D97-49BA-A77D-638BFB32CA22}">
      <dgm:prSet/>
      <dgm:spPr/>
      <dgm:t>
        <a:bodyPr/>
        <a:lstStyle/>
        <a:p>
          <a:endParaRPr lang="en-US" dirty="0"/>
        </a:p>
      </dgm:t>
    </dgm:pt>
    <dgm:pt modelId="{21930C9A-03DA-421D-B8DE-8E0C31CE95F6}" type="parTrans" cxnId="{6D3A3A1A-BD51-4F2A-9330-0CA388828FCE}">
      <dgm:prSet/>
      <dgm:spPr/>
      <dgm:t>
        <a:bodyPr/>
        <a:lstStyle/>
        <a:p>
          <a:endParaRPr lang="en-US"/>
        </a:p>
      </dgm:t>
    </dgm:pt>
    <dgm:pt modelId="{06244535-6CA0-42F4-BF96-E78D2F83C5A0}" type="sibTrans" cxnId="{6D3A3A1A-BD51-4F2A-9330-0CA388828FCE}">
      <dgm:prSet/>
      <dgm:spPr/>
      <dgm:t>
        <a:bodyPr/>
        <a:lstStyle/>
        <a:p>
          <a:endParaRPr lang="en-US"/>
        </a:p>
      </dgm:t>
    </dgm:pt>
    <dgm:pt modelId="{6939FCB6-FBF5-4EFA-BEE6-3A31FD3DD295}">
      <dgm:prSet/>
      <dgm:spPr/>
      <dgm:t>
        <a:bodyPr/>
        <a:lstStyle/>
        <a:p>
          <a:r>
            <a:rPr lang="es-ES" dirty="0"/>
            <a:t>Búsqueda desde PC, Tablet, móvil</a:t>
          </a:r>
          <a:endParaRPr lang="en-US" dirty="0"/>
        </a:p>
      </dgm:t>
    </dgm:pt>
    <dgm:pt modelId="{A0951F46-380D-451F-B32B-5E4117385598}" type="parTrans" cxnId="{680FE8D2-22C6-4F8A-962D-253D64AB9648}">
      <dgm:prSet/>
      <dgm:spPr/>
      <dgm:t>
        <a:bodyPr/>
        <a:lstStyle/>
        <a:p>
          <a:endParaRPr lang="en-US"/>
        </a:p>
      </dgm:t>
    </dgm:pt>
    <dgm:pt modelId="{E17D85A7-19F0-459A-B579-2D811455D425}" type="sibTrans" cxnId="{680FE8D2-22C6-4F8A-962D-253D64AB9648}">
      <dgm:prSet/>
      <dgm:spPr/>
      <dgm:t>
        <a:bodyPr/>
        <a:lstStyle/>
        <a:p>
          <a:endParaRPr lang="en-US"/>
        </a:p>
      </dgm:t>
    </dgm:pt>
    <dgm:pt modelId="{3E262F88-087A-463E-BB80-F4204618C273}">
      <dgm:prSet/>
      <dgm:spPr/>
      <dgm:t>
        <a:bodyPr/>
        <a:lstStyle/>
        <a:p>
          <a:endParaRPr lang="en-US" dirty="0"/>
        </a:p>
      </dgm:t>
    </dgm:pt>
    <dgm:pt modelId="{3AE2D086-BC5F-4ED5-9733-62C403C99FB5}" type="parTrans" cxnId="{E12C7058-2249-4BAC-B9FC-683AA0450A80}">
      <dgm:prSet/>
      <dgm:spPr/>
      <dgm:t>
        <a:bodyPr/>
        <a:lstStyle/>
        <a:p>
          <a:endParaRPr lang="en-US"/>
        </a:p>
      </dgm:t>
    </dgm:pt>
    <dgm:pt modelId="{E08FFAB3-2F57-4937-B400-2C116D7AD147}" type="sibTrans" cxnId="{E12C7058-2249-4BAC-B9FC-683AA0450A80}">
      <dgm:prSet/>
      <dgm:spPr/>
      <dgm:t>
        <a:bodyPr/>
        <a:lstStyle/>
        <a:p>
          <a:endParaRPr lang="en-US"/>
        </a:p>
      </dgm:t>
    </dgm:pt>
    <dgm:pt modelId="{05AFFBCE-5FCB-4ABC-8018-3BF8FC2831F4}">
      <dgm:prSet/>
      <dgm:spPr>
        <a:noFill/>
      </dgm:spPr>
      <dgm:t>
        <a:bodyPr/>
        <a:lstStyle/>
        <a:p>
          <a:endParaRPr lang="en-US" dirty="0"/>
        </a:p>
      </dgm:t>
    </dgm:pt>
    <dgm:pt modelId="{476FEEA7-6A7E-463A-A4E5-3B9891BFD26E}" type="sibTrans" cxnId="{259DAF21-3B54-4974-A7DC-F7EAB3D57BEA}">
      <dgm:prSet/>
      <dgm:spPr/>
      <dgm:t>
        <a:bodyPr/>
        <a:lstStyle/>
        <a:p>
          <a:endParaRPr lang="en-US"/>
        </a:p>
      </dgm:t>
    </dgm:pt>
    <dgm:pt modelId="{B99CA127-2268-4F55-8004-0B2584FE944D}" type="parTrans" cxnId="{259DAF21-3B54-4974-A7DC-F7EAB3D57BEA}">
      <dgm:prSet/>
      <dgm:spPr/>
      <dgm:t>
        <a:bodyPr/>
        <a:lstStyle/>
        <a:p>
          <a:endParaRPr lang="en-US"/>
        </a:p>
      </dgm:t>
    </dgm:pt>
    <dgm:pt modelId="{B7684FA3-69D7-4B5D-A976-D0BF135EB6A6}" type="pres">
      <dgm:prSet presAssocID="{E0C071B5-DB64-4B3C-B72F-5F4A25BAD896}" presName="linear" presStyleCnt="0">
        <dgm:presLayoutVars>
          <dgm:dir/>
          <dgm:animLvl val="lvl"/>
          <dgm:resizeHandles val="exact"/>
        </dgm:presLayoutVars>
      </dgm:prSet>
      <dgm:spPr/>
    </dgm:pt>
    <dgm:pt modelId="{2E2A3003-6DDB-4559-9197-C9787146659D}" type="pres">
      <dgm:prSet presAssocID="{7802EA3D-95EB-4A90-A397-50A634999051}" presName="parentLin" presStyleCnt="0"/>
      <dgm:spPr/>
    </dgm:pt>
    <dgm:pt modelId="{949BC2FC-3079-4380-A767-16EBFF81D8B2}" type="pres">
      <dgm:prSet presAssocID="{7802EA3D-95EB-4A90-A397-50A634999051}" presName="parentLeftMargin" presStyleLbl="node1" presStyleIdx="0" presStyleCnt="5"/>
      <dgm:spPr/>
    </dgm:pt>
    <dgm:pt modelId="{608D6E32-6092-4FB9-9247-BBA58F9BEE7B}" type="pres">
      <dgm:prSet presAssocID="{7802EA3D-95EB-4A90-A397-50A634999051}" presName="parentText" presStyleLbl="node1" presStyleIdx="0" presStyleCnt="5">
        <dgm:presLayoutVars>
          <dgm:chMax val="0"/>
          <dgm:bulletEnabled val="1"/>
        </dgm:presLayoutVars>
      </dgm:prSet>
      <dgm:spPr/>
    </dgm:pt>
    <dgm:pt modelId="{C5C2B8CC-EB81-46F1-965F-6F36D7A00DD0}" type="pres">
      <dgm:prSet presAssocID="{7802EA3D-95EB-4A90-A397-50A634999051}" presName="negativeSpace" presStyleCnt="0"/>
      <dgm:spPr/>
    </dgm:pt>
    <dgm:pt modelId="{A10150EF-22FA-4549-9DD1-ECE9B29B4DDF}" type="pres">
      <dgm:prSet presAssocID="{7802EA3D-95EB-4A90-A397-50A634999051}" presName="childText" presStyleLbl="conFgAcc1" presStyleIdx="0" presStyleCnt="5">
        <dgm:presLayoutVars>
          <dgm:bulletEnabled val="1"/>
        </dgm:presLayoutVars>
      </dgm:prSet>
      <dgm:spPr/>
    </dgm:pt>
    <dgm:pt modelId="{CB720DB8-9F23-451B-AABA-8298A6FBC9B0}" type="pres">
      <dgm:prSet presAssocID="{A3E27CC9-10DF-4F36-9974-C19467D8B947}" presName="spaceBetweenRectangles" presStyleCnt="0"/>
      <dgm:spPr/>
    </dgm:pt>
    <dgm:pt modelId="{8DF9051C-BFB8-447C-BF82-373D99FAC6E3}" type="pres">
      <dgm:prSet presAssocID="{97C37F1C-2517-4402-91DA-C15C65ECA59D}" presName="parentLin" presStyleCnt="0"/>
      <dgm:spPr/>
    </dgm:pt>
    <dgm:pt modelId="{C7A93B5E-5D14-4B76-9A4B-EE3DB37B5286}" type="pres">
      <dgm:prSet presAssocID="{97C37F1C-2517-4402-91DA-C15C65ECA59D}" presName="parentLeftMargin" presStyleLbl="node1" presStyleIdx="0" presStyleCnt="5"/>
      <dgm:spPr/>
    </dgm:pt>
    <dgm:pt modelId="{5B9579BE-11AB-4DAF-863D-D9B596992A57}" type="pres">
      <dgm:prSet presAssocID="{97C37F1C-2517-4402-91DA-C15C65ECA59D}" presName="parentText" presStyleLbl="node1" presStyleIdx="1" presStyleCnt="5">
        <dgm:presLayoutVars>
          <dgm:chMax val="0"/>
          <dgm:bulletEnabled val="1"/>
        </dgm:presLayoutVars>
      </dgm:prSet>
      <dgm:spPr/>
    </dgm:pt>
    <dgm:pt modelId="{3C7ACF2A-F7D7-4BD1-90E5-F265D007E07C}" type="pres">
      <dgm:prSet presAssocID="{97C37F1C-2517-4402-91DA-C15C65ECA59D}" presName="negativeSpace" presStyleCnt="0"/>
      <dgm:spPr/>
    </dgm:pt>
    <dgm:pt modelId="{42E7C97F-717B-4384-AE67-8CFE55BEBECD}" type="pres">
      <dgm:prSet presAssocID="{97C37F1C-2517-4402-91DA-C15C65ECA59D}" presName="childText" presStyleLbl="conFgAcc1" presStyleIdx="1" presStyleCnt="5">
        <dgm:presLayoutVars>
          <dgm:bulletEnabled val="1"/>
        </dgm:presLayoutVars>
      </dgm:prSet>
      <dgm:spPr/>
    </dgm:pt>
    <dgm:pt modelId="{6B16EA1C-E541-47FA-945C-CCC61B6B7536}" type="pres">
      <dgm:prSet presAssocID="{E6AD3D9C-42B7-4277-97D0-1C1D1F472D75}" presName="spaceBetweenRectangles" presStyleCnt="0"/>
      <dgm:spPr/>
    </dgm:pt>
    <dgm:pt modelId="{AEC138B9-BA14-4A8E-AE2F-A667E865C0AB}" type="pres">
      <dgm:prSet presAssocID="{05AFFBCE-5FCB-4ABC-8018-3BF8FC2831F4}" presName="parentLin" presStyleCnt="0"/>
      <dgm:spPr/>
    </dgm:pt>
    <dgm:pt modelId="{088496A5-6140-4759-94A0-339DD1B1CE4F}" type="pres">
      <dgm:prSet presAssocID="{05AFFBCE-5FCB-4ABC-8018-3BF8FC2831F4}" presName="parentLeftMargin" presStyleLbl="node1" presStyleIdx="1" presStyleCnt="5"/>
      <dgm:spPr/>
    </dgm:pt>
    <dgm:pt modelId="{0FB37AD3-DA29-4C2B-879B-60FC5AB1CA7D}" type="pres">
      <dgm:prSet presAssocID="{05AFFBCE-5FCB-4ABC-8018-3BF8FC2831F4}" presName="parentText" presStyleLbl="node1" presStyleIdx="2" presStyleCnt="5">
        <dgm:presLayoutVars>
          <dgm:chMax val="0"/>
          <dgm:bulletEnabled val="1"/>
        </dgm:presLayoutVars>
      </dgm:prSet>
      <dgm:spPr/>
    </dgm:pt>
    <dgm:pt modelId="{8EBFB309-22AD-4CBE-9F14-6FBFD6254A8A}" type="pres">
      <dgm:prSet presAssocID="{05AFFBCE-5FCB-4ABC-8018-3BF8FC2831F4}" presName="negativeSpace" presStyleCnt="0"/>
      <dgm:spPr/>
    </dgm:pt>
    <dgm:pt modelId="{26464D62-BD13-4B7C-9292-E2617E7EACC6}" type="pres">
      <dgm:prSet presAssocID="{05AFFBCE-5FCB-4ABC-8018-3BF8FC2831F4}" presName="childText" presStyleLbl="conFgAcc1" presStyleIdx="2" presStyleCnt="5">
        <dgm:presLayoutVars>
          <dgm:bulletEnabled val="1"/>
        </dgm:presLayoutVars>
      </dgm:prSet>
      <dgm:spPr/>
    </dgm:pt>
    <dgm:pt modelId="{EBDEA19C-7824-43AD-8D04-A32B06F7FA19}" type="pres">
      <dgm:prSet presAssocID="{476FEEA7-6A7E-463A-A4E5-3B9891BFD26E}" presName="spaceBetweenRectangles" presStyleCnt="0"/>
      <dgm:spPr/>
    </dgm:pt>
    <dgm:pt modelId="{4BE5C25A-96B9-4B7C-BCBC-647C67711CBD}" type="pres">
      <dgm:prSet presAssocID="{9C219CB4-E36D-46C1-A11F-7A6E071F1C07}" presName="parentLin" presStyleCnt="0"/>
      <dgm:spPr/>
    </dgm:pt>
    <dgm:pt modelId="{99EE147F-1054-44E1-AE75-2492CB149647}" type="pres">
      <dgm:prSet presAssocID="{9C219CB4-E36D-46C1-A11F-7A6E071F1C07}" presName="parentLeftMargin" presStyleLbl="node1" presStyleIdx="2" presStyleCnt="5"/>
      <dgm:spPr/>
    </dgm:pt>
    <dgm:pt modelId="{AB6EC374-4053-43E5-8119-9FAA98E4D895}" type="pres">
      <dgm:prSet presAssocID="{9C219CB4-E36D-46C1-A11F-7A6E071F1C07}" presName="parentText" presStyleLbl="node1" presStyleIdx="3" presStyleCnt="5">
        <dgm:presLayoutVars>
          <dgm:chMax val="0"/>
          <dgm:bulletEnabled val="1"/>
        </dgm:presLayoutVars>
      </dgm:prSet>
      <dgm:spPr/>
    </dgm:pt>
    <dgm:pt modelId="{DC7D4D70-61DE-4F45-B0D2-522B0C535D69}" type="pres">
      <dgm:prSet presAssocID="{9C219CB4-E36D-46C1-A11F-7A6E071F1C07}" presName="negativeSpace" presStyleCnt="0"/>
      <dgm:spPr/>
    </dgm:pt>
    <dgm:pt modelId="{1ECF037A-57FF-46A9-A2CF-505B93504482}" type="pres">
      <dgm:prSet presAssocID="{9C219CB4-E36D-46C1-A11F-7A6E071F1C07}" presName="childText" presStyleLbl="conFgAcc1" presStyleIdx="3" presStyleCnt="5">
        <dgm:presLayoutVars>
          <dgm:bulletEnabled val="1"/>
        </dgm:presLayoutVars>
      </dgm:prSet>
      <dgm:spPr/>
    </dgm:pt>
    <dgm:pt modelId="{1B1483A1-2FFE-453E-B61D-A4B2B0C1C626}" type="pres">
      <dgm:prSet presAssocID="{0201BDC5-52C3-487A-8E88-5555A9575075}" presName="spaceBetweenRectangles" presStyleCnt="0"/>
      <dgm:spPr/>
    </dgm:pt>
    <dgm:pt modelId="{467E2D90-5013-46E6-BC78-5557B85D2948}" type="pres">
      <dgm:prSet presAssocID="{6939FCB6-FBF5-4EFA-BEE6-3A31FD3DD295}" presName="parentLin" presStyleCnt="0"/>
      <dgm:spPr/>
    </dgm:pt>
    <dgm:pt modelId="{A97D3E3D-9FCF-4D25-B06E-B8CB2FA9E1A3}" type="pres">
      <dgm:prSet presAssocID="{6939FCB6-FBF5-4EFA-BEE6-3A31FD3DD295}" presName="parentLeftMargin" presStyleLbl="node1" presStyleIdx="3" presStyleCnt="5"/>
      <dgm:spPr/>
    </dgm:pt>
    <dgm:pt modelId="{554497D4-FEA0-4921-902F-1353B1990151}" type="pres">
      <dgm:prSet presAssocID="{6939FCB6-FBF5-4EFA-BEE6-3A31FD3DD295}" presName="parentText" presStyleLbl="node1" presStyleIdx="4" presStyleCnt="5">
        <dgm:presLayoutVars>
          <dgm:chMax val="0"/>
          <dgm:bulletEnabled val="1"/>
        </dgm:presLayoutVars>
      </dgm:prSet>
      <dgm:spPr/>
    </dgm:pt>
    <dgm:pt modelId="{00F42B02-D431-452D-BE01-A80E0BD427EE}" type="pres">
      <dgm:prSet presAssocID="{6939FCB6-FBF5-4EFA-BEE6-3A31FD3DD295}" presName="negativeSpace" presStyleCnt="0"/>
      <dgm:spPr/>
    </dgm:pt>
    <dgm:pt modelId="{01B1AA39-A2CA-406E-BDB8-584073B5B6AE}" type="pres">
      <dgm:prSet presAssocID="{6939FCB6-FBF5-4EFA-BEE6-3A31FD3DD295}" presName="childText" presStyleLbl="conFgAcc1" presStyleIdx="4" presStyleCnt="5">
        <dgm:presLayoutVars>
          <dgm:bulletEnabled val="1"/>
        </dgm:presLayoutVars>
      </dgm:prSet>
      <dgm:spPr/>
    </dgm:pt>
  </dgm:ptLst>
  <dgm:cxnLst>
    <dgm:cxn modelId="{740A8A07-99CC-4B9A-AF50-E34F34CE81D6}" type="presOf" srcId="{6939FCB6-FBF5-4EFA-BEE6-3A31FD3DD295}" destId="{A97D3E3D-9FCF-4D25-B06E-B8CB2FA9E1A3}" srcOrd="0" destOrd="0" presId="urn:microsoft.com/office/officeart/2005/8/layout/list1"/>
    <dgm:cxn modelId="{91A2B90F-9EF2-4F4E-88A1-AAB191ABCCE9}" type="presOf" srcId="{9C219CB4-E36D-46C1-A11F-7A6E071F1C07}" destId="{AB6EC374-4053-43E5-8119-9FAA98E4D895}" srcOrd="1" destOrd="0" presId="urn:microsoft.com/office/officeart/2005/8/layout/list1"/>
    <dgm:cxn modelId="{9343DD15-F166-4E57-866F-7C6CC17EFC4A}" srcId="{E0C071B5-DB64-4B3C-B72F-5F4A25BAD896}" destId="{97C37F1C-2517-4402-91DA-C15C65ECA59D}" srcOrd="1" destOrd="0" parTransId="{AD733D12-B6EB-4315-B369-71573E256F42}" sibTransId="{E6AD3D9C-42B7-4277-97D0-1C1D1F472D75}"/>
    <dgm:cxn modelId="{6D3A3A1A-BD51-4F2A-9330-0CA388828FCE}" srcId="{9C219CB4-E36D-46C1-A11F-7A6E071F1C07}" destId="{CFF9F1C2-6D97-49BA-A77D-638BFB32CA22}" srcOrd="0" destOrd="0" parTransId="{21930C9A-03DA-421D-B8DE-8E0C31CE95F6}" sibTransId="{06244535-6CA0-42F4-BF96-E78D2F83C5A0}"/>
    <dgm:cxn modelId="{8542F41B-097C-4560-826D-1BFB0ED41FBD}" type="presOf" srcId="{97C37F1C-2517-4402-91DA-C15C65ECA59D}" destId="{5B9579BE-11AB-4DAF-863D-D9B596992A57}" srcOrd="1" destOrd="0" presId="urn:microsoft.com/office/officeart/2005/8/layout/list1"/>
    <dgm:cxn modelId="{259DAF21-3B54-4974-A7DC-F7EAB3D57BEA}" srcId="{E0C071B5-DB64-4B3C-B72F-5F4A25BAD896}" destId="{05AFFBCE-5FCB-4ABC-8018-3BF8FC2831F4}" srcOrd="2" destOrd="0" parTransId="{B99CA127-2268-4F55-8004-0B2584FE944D}" sibTransId="{476FEEA7-6A7E-463A-A4E5-3B9891BFD26E}"/>
    <dgm:cxn modelId="{C71D1528-3E75-4762-8D48-482CAE1D44CE}" type="presOf" srcId="{3E262F88-087A-463E-BB80-F4204618C273}" destId="{01B1AA39-A2CA-406E-BDB8-584073B5B6AE}" srcOrd="0" destOrd="0" presId="urn:microsoft.com/office/officeart/2005/8/layout/list1"/>
    <dgm:cxn modelId="{CD013739-4690-47AE-9B7C-67E460D73C14}" type="presOf" srcId="{97C37F1C-2517-4402-91DA-C15C65ECA59D}" destId="{C7A93B5E-5D14-4B76-9A4B-EE3DB37B5286}" srcOrd="0" destOrd="0" presId="urn:microsoft.com/office/officeart/2005/8/layout/list1"/>
    <dgm:cxn modelId="{4150213A-EFB9-4527-BF63-73CFAACED20D}" srcId="{E0C071B5-DB64-4B3C-B72F-5F4A25BAD896}" destId="{9C219CB4-E36D-46C1-A11F-7A6E071F1C07}" srcOrd="3" destOrd="0" parTransId="{6FEA7F25-EA26-4D8A-9F30-8711EA0CEEE6}" sibTransId="{0201BDC5-52C3-487A-8E88-5555A9575075}"/>
    <dgm:cxn modelId="{20F7143B-0D17-453A-A7AE-7C8DF39CA897}" type="presOf" srcId="{9C219CB4-E36D-46C1-A11F-7A6E071F1C07}" destId="{99EE147F-1054-44E1-AE75-2492CB149647}" srcOrd="0" destOrd="0" presId="urn:microsoft.com/office/officeart/2005/8/layout/list1"/>
    <dgm:cxn modelId="{188AED5F-7C1F-433F-BAAB-2A11BADD98F5}" srcId="{E0C071B5-DB64-4B3C-B72F-5F4A25BAD896}" destId="{7802EA3D-95EB-4A90-A397-50A634999051}" srcOrd="0" destOrd="0" parTransId="{00AA2539-2D74-4A86-A27B-B6DF11EA21B3}" sibTransId="{A3E27CC9-10DF-4F36-9974-C19467D8B947}"/>
    <dgm:cxn modelId="{71AD8C4A-A1F0-4257-A343-8FE5731067A2}" type="presOf" srcId="{05AFFBCE-5FCB-4ABC-8018-3BF8FC2831F4}" destId="{088496A5-6140-4759-94A0-339DD1B1CE4F}" srcOrd="0" destOrd="0" presId="urn:microsoft.com/office/officeart/2005/8/layout/list1"/>
    <dgm:cxn modelId="{99C91A6C-8BDE-418B-90AA-D8044CDA0863}" type="presOf" srcId="{7802EA3D-95EB-4A90-A397-50A634999051}" destId="{949BC2FC-3079-4380-A767-16EBFF81D8B2}" srcOrd="0" destOrd="0" presId="urn:microsoft.com/office/officeart/2005/8/layout/list1"/>
    <dgm:cxn modelId="{DE699151-0579-451D-9316-057E71146539}" type="presOf" srcId="{05AFFBCE-5FCB-4ABC-8018-3BF8FC2831F4}" destId="{0FB37AD3-DA29-4C2B-879B-60FC5AB1CA7D}" srcOrd="1" destOrd="0" presId="urn:microsoft.com/office/officeart/2005/8/layout/list1"/>
    <dgm:cxn modelId="{E12C7058-2249-4BAC-B9FC-683AA0450A80}" srcId="{6939FCB6-FBF5-4EFA-BEE6-3A31FD3DD295}" destId="{3E262F88-087A-463E-BB80-F4204618C273}" srcOrd="0" destOrd="0" parTransId="{3AE2D086-BC5F-4ED5-9733-62C403C99FB5}" sibTransId="{E08FFAB3-2F57-4937-B400-2C116D7AD147}"/>
    <dgm:cxn modelId="{6C681F89-0A95-4408-9BB8-A3C3AEB99DDD}" type="presOf" srcId="{6621C14D-78C8-4463-981A-CE8C715224AC}" destId="{A10150EF-22FA-4549-9DD1-ECE9B29B4DDF}" srcOrd="0" destOrd="0" presId="urn:microsoft.com/office/officeart/2005/8/layout/list1"/>
    <dgm:cxn modelId="{4F5F858E-0BFB-4DAC-9534-BE6E5F9BC195}" type="presOf" srcId="{7802EA3D-95EB-4A90-A397-50A634999051}" destId="{608D6E32-6092-4FB9-9247-BBA58F9BEE7B}" srcOrd="1" destOrd="0" presId="urn:microsoft.com/office/officeart/2005/8/layout/list1"/>
    <dgm:cxn modelId="{C7F2B6B9-33DF-4815-BEB7-CEEAD1F35A4B}" type="presOf" srcId="{6939FCB6-FBF5-4EFA-BEE6-3A31FD3DD295}" destId="{554497D4-FEA0-4921-902F-1353B1990151}" srcOrd="1" destOrd="0" presId="urn:microsoft.com/office/officeart/2005/8/layout/list1"/>
    <dgm:cxn modelId="{8C7194BA-36B9-4F11-B813-86E8FC11FC4E}" type="presOf" srcId="{A69A4235-4892-4BD4-AEFF-8F589589779E}" destId="{42E7C97F-717B-4384-AE67-8CFE55BEBECD}" srcOrd="0" destOrd="0" presId="urn:microsoft.com/office/officeart/2005/8/layout/list1"/>
    <dgm:cxn modelId="{680FE8D2-22C6-4F8A-962D-253D64AB9648}" srcId="{E0C071B5-DB64-4B3C-B72F-5F4A25BAD896}" destId="{6939FCB6-FBF5-4EFA-BEE6-3A31FD3DD295}" srcOrd="4" destOrd="0" parTransId="{A0951F46-380D-451F-B32B-5E4117385598}" sibTransId="{E17D85A7-19F0-459A-B579-2D811455D425}"/>
    <dgm:cxn modelId="{299563DB-14C0-4E85-9954-02E352BB04E3}" srcId="{97C37F1C-2517-4402-91DA-C15C65ECA59D}" destId="{A69A4235-4892-4BD4-AEFF-8F589589779E}" srcOrd="0" destOrd="0" parTransId="{9FBE0CC7-FE49-4179-A7DC-4DC941859E6E}" sibTransId="{0EEEE207-2BC2-4836-9011-1A67ED5C3A78}"/>
    <dgm:cxn modelId="{3E6190EA-66E2-4A65-8364-0B8CEADF0487}" type="presOf" srcId="{E0C071B5-DB64-4B3C-B72F-5F4A25BAD896}" destId="{B7684FA3-69D7-4B5D-A976-D0BF135EB6A6}" srcOrd="0" destOrd="0" presId="urn:microsoft.com/office/officeart/2005/8/layout/list1"/>
    <dgm:cxn modelId="{7C98B8ED-EDDD-4038-A911-ABBA79145691}" srcId="{7802EA3D-95EB-4A90-A397-50A634999051}" destId="{6621C14D-78C8-4463-981A-CE8C715224AC}" srcOrd="0" destOrd="0" parTransId="{72D9571C-BB78-4452-8918-5FA8771A68F1}" sibTransId="{8BDC65DF-543E-4043-B585-6191AD27DDB3}"/>
    <dgm:cxn modelId="{17F23EFB-6501-4856-9C47-7B12E03320F2}" type="presOf" srcId="{CFF9F1C2-6D97-49BA-A77D-638BFB32CA22}" destId="{1ECF037A-57FF-46A9-A2CF-505B93504482}" srcOrd="0" destOrd="0" presId="urn:microsoft.com/office/officeart/2005/8/layout/list1"/>
    <dgm:cxn modelId="{925F0F2F-9699-410F-A838-B084468B91BD}" type="presParOf" srcId="{B7684FA3-69D7-4B5D-A976-D0BF135EB6A6}" destId="{2E2A3003-6DDB-4559-9197-C9787146659D}" srcOrd="0" destOrd="0" presId="urn:microsoft.com/office/officeart/2005/8/layout/list1"/>
    <dgm:cxn modelId="{C56154C5-54A5-4923-AA97-C483D9E90970}" type="presParOf" srcId="{2E2A3003-6DDB-4559-9197-C9787146659D}" destId="{949BC2FC-3079-4380-A767-16EBFF81D8B2}" srcOrd="0" destOrd="0" presId="urn:microsoft.com/office/officeart/2005/8/layout/list1"/>
    <dgm:cxn modelId="{2C065949-4161-4367-9BFD-D7C0E212B97C}" type="presParOf" srcId="{2E2A3003-6DDB-4559-9197-C9787146659D}" destId="{608D6E32-6092-4FB9-9247-BBA58F9BEE7B}" srcOrd="1" destOrd="0" presId="urn:microsoft.com/office/officeart/2005/8/layout/list1"/>
    <dgm:cxn modelId="{EB78BDB7-E5BE-46FA-9966-4D4A8D4FC0CE}" type="presParOf" srcId="{B7684FA3-69D7-4B5D-A976-D0BF135EB6A6}" destId="{C5C2B8CC-EB81-46F1-965F-6F36D7A00DD0}" srcOrd="1" destOrd="0" presId="urn:microsoft.com/office/officeart/2005/8/layout/list1"/>
    <dgm:cxn modelId="{1AB0ECBD-AC63-4CF3-B15E-F7E192121535}" type="presParOf" srcId="{B7684FA3-69D7-4B5D-A976-D0BF135EB6A6}" destId="{A10150EF-22FA-4549-9DD1-ECE9B29B4DDF}" srcOrd="2" destOrd="0" presId="urn:microsoft.com/office/officeart/2005/8/layout/list1"/>
    <dgm:cxn modelId="{C52B8C0D-BB40-4799-A595-DF414BF0EF7B}" type="presParOf" srcId="{B7684FA3-69D7-4B5D-A976-D0BF135EB6A6}" destId="{CB720DB8-9F23-451B-AABA-8298A6FBC9B0}" srcOrd="3" destOrd="0" presId="urn:microsoft.com/office/officeart/2005/8/layout/list1"/>
    <dgm:cxn modelId="{6DAC3A96-9457-4EE9-8D40-4F19EF578D15}" type="presParOf" srcId="{B7684FA3-69D7-4B5D-A976-D0BF135EB6A6}" destId="{8DF9051C-BFB8-447C-BF82-373D99FAC6E3}" srcOrd="4" destOrd="0" presId="urn:microsoft.com/office/officeart/2005/8/layout/list1"/>
    <dgm:cxn modelId="{C7E21B93-DB1F-4D89-96B8-0D1B48F79BCB}" type="presParOf" srcId="{8DF9051C-BFB8-447C-BF82-373D99FAC6E3}" destId="{C7A93B5E-5D14-4B76-9A4B-EE3DB37B5286}" srcOrd="0" destOrd="0" presId="urn:microsoft.com/office/officeart/2005/8/layout/list1"/>
    <dgm:cxn modelId="{F8ED45B0-7D0A-4D56-B4A5-B2D2346E6E7B}" type="presParOf" srcId="{8DF9051C-BFB8-447C-BF82-373D99FAC6E3}" destId="{5B9579BE-11AB-4DAF-863D-D9B596992A57}" srcOrd="1" destOrd="0" presId="urn:microsoft.com/office/officeart/2005/8/layout/list1"/>
    <dgm:cxn modelId="{F8771518-491E-4448-AFA5-FE10EB6E7AB7}" type="presParOf" srcId="{B7684FA3-69D7-4B5D-A976-D0BF135EB6A6}" destId="{3C7ACF2A-F7D7-4BD1-90E5-F265D007E07C}" srcOrd="5" destOrd="0" presId="urn:microsoft.com/office/officeart/2005/8/layout/list1"/>
    <dgm:cxn modelId="{5DD2B793-23CE-4F2A-99E6-8A90CC42FC05}" type="presParOf" srcId="{B7684FA3-69D7-4B5D-A976-D0BF135EB6A6}" destId="{42E7C97F-717B-4384-AE67-8CFE55BEBECD}" srcOrd="6" destOrd="0" presId="urn:microsoft.com/office/officeart/2005/8/layout/list1"/>
    <dgm:cxn modelId="{CE25E653-31FF-4770-B1D4-0592BAF453A9}" type="presParOf" srcId="{B7684FA3-69D7-4B5D-A976-D0BF135EB6A6}" destId="{6B16EA1C-E541-47FA-945C-CCC61B6B7536}" srcOrd="7" destOrd="0" presId="urn:microsoft.com/office/officeart/2005/8/layout/list1"/>
    <dgm:cxn modelId="{90FD5F4A-0703-4023-B769-3B43CBB9CD92}" type="presParOf" srcId="{B7684FA3-69D7-4B5D-A976-D0BF135EB6A6}" destId="{AEC138B9-BA14-4A8E-AE2F-A667E865C0AB}" srcOrd="8" destOrd="0" presId="urn:microsoft.com/office/officeart/2005/8/layout/list1"/>
    <dgm:cxn modelId="{168F350C-579B-4B0F-8DDF-BF16A1DEDB5B}" type="presParOf" srcId="{AEC138B9-BA14-4A8E-AE2F-A667E865C0AB}" destId="{088496A5-6140-4759-94A0-339DD1B1CE4F}" srcOrd="0" destOrd="0" presId="urn:microsoft.com/office/officeart/2005/8/layout/list1"/>
    <dgm:cxn modelId="{CFDF437D-2291-445E-9292-793CA773600A}" type="presParOf" srcId="{AEC138B9-BA14-4A8E-AE2F-A667E865C0AB}" destId="{0FB37AD3-DA29-4C2B-879B-60FC5AB1CA7D}" srcOrd="1" destOrd="0" presId="urn:microsoft.com/office/officeart/2005/8/layout/list1"/>
    <dgm:cxn modelId="{D4A3E60B-2966-4717-9827-5380B4C5EC9B}" type="presParOf" srcId="{B7684FA3-69D7-4B5D-A976-D0BF135EB6A6}" destId="{8EBFB309-22AD-4CBE-9F14-6FBFD6254A8A}" srcOrd="9" destOrd="0" presId="urn:microsoft.com/office/officeart/2005/8/layout/list1"/>
    <dgm:cxn modelId="{1263CA67-A244-4888-8F18-F64FF25F796F}" type="presParOf" srcId="{B7684FA3-69D7-4B5D-A976-D0BF135EB6A6}" destId="{26464D62-BD13-4B7C-9292-E2617E7EACC6}" srcOrd="10" destOrd="0" presId="urn:microsoft.com/office/officeart/2005/8/layout/list1"/>
    <dgm:cxn modelId="{72396EA9-B289-414D-A0C1-81E4600BF03B}" type="presParOf" srcId="{B7684FA3-69D7-4B5D-A976-D0BF135EB6A6}" destId="{EBDEA19C-7824-43AD-8D04-A32B06F7FA19}" srcOrd="11" destOrd="0" presId="urn:microsoft.com/office/officeart/2005/8/layout/list1"/>
    <dgm:cxn modelId="{9F041BFF-7A54-43F0-8712-D0A1AFF5CACC}" type="presParOf" srcId="{B7684FA3-69D7-4B5D-A976-D0BF135EB6A6}" destId="{4BE5C25A-96B9-4B7C-BCBC-647C67711CBD}" srcOrd="12" destOrd="0" presId="urn:microsoft.com/office/officeart/2005/8/layout/list1"/>
    <dgm:cxn modelId="{6D738FB0-F7F4-49CE-B4F2-D60AECDE8EDB}" type="presParOf" srcId="{4BE5C25A-96B9-4B7C-BCBC-647C67711CBD}" destId="{99EE147F-1054-44E1-AE75-2492CB149647}" srcOrd="0" destOrd="0" presId="urn:microsoft.com/office/officeart/2005/8/layout/list1"/>
    <dgm:cxn modelId="{13E85A01-973F-4553-BE0D-422A7BEAF40B}" type="presParOf" srcId="{4BE5C25A-96B9-4B7C-BCBC-647C67711CBD}" destId="{AB6EC374-4053-43E5-8119-9FAA98E4D895}" srcOrd="1" destOrd="0" presId="urn:microsoft.com/office/officeart/2005/8/layout/list1"/>
    <dgm:cxn modelId="{05AF2D75-3B83-4156-8CFB-58BED45BB2AB}" type="presParOf" srcId="{B7684FA3-69D7-4B5D-A976-D0BF135EB6A6}" destId="{DC7D4D70-61DE-4F45-B0D2-522B0C535D69}" srcOrd="13" destOrd="0" presId="urn:microsoft.com/office/officeart/2005/8/layout/list1"/>
    <dgm:cxn modelId="{4CA8B11C-E666-481B-825A-54BC602931BD}" type="presParOf" srcId="{B7684FA3-69D7-4B5D-A976-D0BF135EB6A6}" destId="{1ECF037A-57FF-46A9-A2CF-505B93504482}" srcOrd="14" destOrd="0" presId="urn:microsoft.com/office/officeart/2005/8/layout/list1"/>
    <dgm:cxn modelId="{6B1BB9BB-C97F-4DC4-810F-09EF1EBE8E72}" type="presParOf" srcId="{B7684FA3-69D7-4B5D-A976-D0BF135EB6A6}" destId="{1B1483A1-2FFE-453E-B61D-A4B2B0C1C626}" srcOrd="15" destOrd="0" presId="urn:microsoft.com/office/officeart/2005/8/layout/list1"/>
    <dgm:cxn modelId="{017BC130-E676-47F3-832C-F8CA7AC2D407}" type="presParOf" srcId="{B7684FA3-69D7-4B5D-A976-D0BF135EB6A6}" destId="{467E2D90-5013-46E6-BC78-5557B85D2948}" srcOrd="16" destOrd="0" presId="urn:microsoft.com/office/officeart/2005/8/layout/list1"/>
    <dgm:cxn modelId="{C58474FF-7E6D-46FA-8FED-E30BC7FBF3B1}" type="presParOf" srcId="{467E2D90-5013-46E6-BC78-5557B85D2948}" destId="{A97D3E3D-9FCF-4D25-B06E-B8CB2FA9E1A3}" srcOrd="0" destOrd="0" presId="urn:microsoft.com/office/officeart/2005/8/layout/list1"/>
    <dgm:cxn modelId="{897FB495-A6B9-41D0-8021-5F382923F50E}" type="presParOf" srcId="{467E2D90-5013-46E6-BC78-5557B85D2948}" destId="{554497D4-FEA0-4921-902F-1353B1990151}" srcOrd="1" destOrd="0" presId="urn:microsoft.com/office/officeart/2005/8/layout/list1"/>
    <dgm:cxn modelId="{53ECFBEE-61D6-4ECC-8F99-DAE0F198FDCA}" type="presParOf" srcId="{B7684FA3-69D7-4B5D-A976-D0BF135EB6A6}" destId="{00F42B02-D431-452D-BE01-A80E0BD427EE}" srcOrd="17" destOrd="0" presId="urn:microsoft.com/office/officeart/2005/8/layout/list1"/>
    <dgm:cxn modelId="{58D6703E-972D-4CAD-AB62-D119789DED96}" type="presParOf" srcId="{B7684FA3-69D7-4B5D-A976-D0BF135EB6A6}" destId="{01B1AA39-A2CA-406E-BDB8-584073B5B6AE}"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F86FAD-E9FB-4FD0-BB11-2711CDE9E74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27F604B-780D-4669-9629-1AA58C39F88D}">
      <dgm:prSet custT="1"/>
      <dgm:spPr>
        <a:solidFill>
          <a:srgbClr val="006600"/>
        </a:solidFill>
      </dgm:spPr>
      <dgm:t>
        <a:bodyPr/>
        <a:lstStyle/>
        <a:p>
          <a:r>
            <a:rPr lang="es-ES" sz="3600" b="1" dirty="0">
              <a:solidFill>
                <a:srgbClr val="FF0000"/>
              </a:solidFill>
            </a:rPr>
            <a:t>Google 96.14%</a:t>
          </a:r>
          <a:endParaRPr lang="en-US" sz="3600" b="1" dirty="0">
            <a:solidFill>
              <a:srgbClr val="FF0000"/>
            </a:solidFill>
          </a:endParaRPr>
        </a:p>
      </dgm:t>
    </dgm:pt>
    <dgm:pt modelId="{311C5773-7931-44B0-BB20-CC1C40138403}" type="parTrans" cxnId="{43D40CC7-B44B-4FDF-8F10-3751E15E18D4}">
      <dgm:prSet/>
      <dgm:spPr/>
      <dgm:t>
        <a:bodyPr/>
        <a:lstStyle/>
        <a:p>
          <a:endParaRPr lang="en-US"/>
        </a:p>
      </dgm:t>
    </dgm:pt>
    <dgm:pt modelId="{8F7D6AAF-4740-4DC6-A1D0-6C5C198BF00D}" type="sibTrans" cxnId="{43D40CC7-B44B-4FDF-8F10-3751E15E18D4}">
      <dgm:prSet/>
      <dgm:spPr/>
      <dgm:t>
        <a:bodyPr/>
        <a:lstStyle/>
        <a:p>
          <a:endParaRPr lang="en-US"/>
        </a:p>
      </dgm:t>
    </dgm:pt>
    <dgm:pt modelId="{039AF35C-7563-42AB-AC00-DE9418F01728}">
      <dgm:prSet/>
      <dgm:spPr>
        <a:solidFill>
          <a:srgbClr val="006600"/>
        </a:solidFill>
      </dgm:spPr>
      <dgm:t>
        <a:bodyPr/>
        <a:lstStyle/>
        <a:p>
          <a:r>
            <a:rPr lang="es-ES" dirty="0"/>
            <a:t>Bing 2,62%</a:t>
          </a:r>
          <a:endParaRPr lang="en-US" dirty="0"/>
        </a:p>
      </dgm:t>
    </dgm:pt>
    <dgm:pt modelId="{E35076A7-5AFE-42F8-8B2E-1C67E822FF47}" type="parTrans" cxnId="{5CBB421B-ED11-4E58-B518-6267922445BD}">
      <dgm:prSet/>
      <dgm:spPr/>
      <dgm:t>
        <a:bodyPr/>
        <a:lstStyle/>
        <a:p>
          <a:endParaRPr lang="en-US"/>
        </a:p>
      </dgm:t>
    </dgm:pt>
    <dgm:pt modelId="{0EBD983C-B5AA-42C3-B008-8FB379097912}" type="sibTrans" cxnId="{5CBB421B-ED11-4E58-B518-6267922445BD}">
      <dgm:prSet/>
      <dgm:spPr/>
      <dgm:t>
        <a:bodyPr/>
        <a:lstStyle/>
        <a:p>
          <a:endParaRPr lang="en-US"/>
        </a:p>
      </dgm:t>
    </dgm:pt>
    <dgm:pt modelId="{D574B9AC-2C67-41CB-A207-ACC83ADEE2EB}">
      <dgm:prSet/>
      <dgm:spPr>
        <a:solidFill>
          <a:srgbClr val="006600"/>
        </a:solidFill>
      </dgm:spPr>
      <dgm:t>
        <a:bodyPr/>
        <a:lstStyle/>
        <a:p>
          <a:r>
            <a:rPr lang="es-ES" dirty="0"/>
            <a:t>Yahoo 0,79%</a:t>
          </a:r>
          <a:endParaRPr lang="en-US" dirty="0"/>
        </a:p>
      </dgm:t>
    </dgm:pt>
    <dgm:pt modelId="{A8899A16-1015-44CB-A31A-D9F62DE3CA3A}" type="parTrans" cxnId="{A5F70E4A-E88F-4795-8219-07C4250D215B}">
      <dgm:prSet/>
      <dgm:spPr/>
      <dgm:t>
        <a:bodyPr/>
        <a:lstStyle/>
        <a:p>
          <a:endParaRPr lang="en-US"/>
        </a:p>
      </dgm:t>
    </dgm:pt>
    <dgm:pt modelId="{7E213E9F-F987-42C8-97CC-137A06C52680}" type="sibTrans" cxnId="{A5F70E4A-E88F-4795-8219-07C4250D215B}">
      <dgm:prSet/>
      <dgm:spPr/>
      <dgm:t>
        <a:bodyPr/>
        <a:lstStyle/>
        <a:p>
          <a:endParaRPr lang="en-US"/>
        </a:p>
      </dgm:t>
    </dgm:pt>
    <dgm:pt modelId="{13244BE8-5197-4ACC-92F4-5EE18189A0E0}">
      <dgm:prSet/>
      <dgm:spPr>
        <a:solidFill>
          <a:srgbClr val="006600"/>
        </a:solidFill>
      </dgm:spPr>
      <dgm:t>
        <a:bodyPr/>
        <a:lstStyle/>
        <a:p>
          <a:r>
            <a:rPr lang="es-ES" dirty="0"/>
            <a:t>DuckDuckGo 0,23%</a:t>
          </a:r>
          <a:endParaRPr lang="en-US" dirty="0"/>
        </a:p>
      </dgm:t>
    </dgm:pt>
    <dgm:pt modelId="{933C5F8D-F799-4C13-A30A-8B843E8051D9}" type="parTrans" cxnId="{64E20853-A307-4BD5-B416-45F7EA875340}">
      <dgm:prSet/>
      <dgm:spPr/>
      <dgm:t>
        <a:bodyPr/>
        <a:lstStyle/>
        <a:p>
          <a:endParaRPr lang="en-US"/>
        </a:p>
      </dgm:t>
    </dgm:pt>
    <dgm:pt modelId="{B059F741-9DD0-4050-A8E8-7E76DAA2AEB1}" type="sibTrans" cxnId="{64E20853-A307-4BD5-B416-45F7EA875340}">
      <dgm:prSet/>
      <dgm:spPr/>
      <dgm:t>
        <a:bodyPr/>
        <a:lstStyle/>
        <a:p>
          <a:endParaRPr lang="en-US"/>
        </a:p>
      </dgm:t>
    </dgm:pt>
    <dgm:pt modelId="{A40560F8-480C-4AD2-9D44-E90077AD875D}">
      <dgm:prSet/>
      <dgm:spPr>
        <a:solidFill>
          <a:srgbClr val="006600"/>
        </a:solidFill>
      </dgm:spPr>
      <dgm:t>
        <a:bodyPr/>
        <a:lstStyle/>
        <a:p>
          <a:r>
            <a:rPr lang="es-ES" dirty="0"/>
            <a:t>Ecosia 0,12%</a:t>
          </a:r>
          <a:endParaRPr lang="en-US" dirty="0"/>
        </a:p>
      </dgm:t>
    </dgm:pt>
    <dgm:pt modelId="{DEA43D81-8685-426E-9F48-102FF1F3684D}" type="parTrans" cxnId="{CC1C643B-8995-45C3-8766-12F1F5974999}">
      <dgm:prSet/>
      <dgm:spPr/>
      <dgm:t>
        <a:bodyPr/>
        <a:lstStyle/>
        <a:p>
          <a:endParaRPr lang="en-US"/>
        </a:p>
      </dgm:t>
    </dgm:pt>
    <dgm:pt modelId="{309A73C6-B70F-4947-8558-598E4FC9C670}" type="sibTrans" cxnId="{CC1C643B-8995-45C3-8766-12F1F5974999}">
      <dgm:prSet/>
      <dgm:spPr/>
      <dgm:t>
        <a:bodyPr/>
        <a:lstStyle/>
        <a:p>
          <a:endParaRPr lang="en-US"/>
        </a:p>
      </dgm:t>
    </dgm:pt>
    <dgm:pt modelId="{EEF87C50-8CAA-4DB8-A626-7F48DB7ECD47}">
      <dgm:prSet/>
      <dgm:spPr>
        <a:solidFill>
          <a:srgbClr val="006600"/>
        </a:solidFill>
      </dgm:spPr>
      <dgm:t>
        <a:bodyPr/>
        <a:lstStyle/>
        <a:p>
          <a:r>
            <a:rPr lang="es-ES" dirty="0"/>
            <a:t>Yandex 00,7%</a:t>
          </a:r>
          <a:endParaRPr lang="en-US" dirty="0"/>
        </a:p>
      </dgm:t>
    </dgm:pt>
    <dgm:pt modelId="{D13BFB5F-DA27-40F1-8436-75C6C4FAA808}" type="parTrans" cxnId="{FDF9BE9B-36B3-4378-9171-8FD212C70121}">
      <dgm:prSet/>
      <dgm:spPr/>
      <dgm:t>
        <a:bodyPr/>
        <a:lstStyle/>
        <a:p>
          <a:endParaRPr lang="en-US"/>
        </a:p>
      </dgm:t>
    </dgm:pt>
    <dgm:pt modelId="{062FE08D-6B72-45AA-8422-6B548C533BF7}" type="sibTrans" cxnId="{FDF9BE9B-36B3-4378-9171-8FD212C70121}">
      <dgm:prSet/>
      <dgm:spPr/>
      <dgm:t>
        <a:bodyPr/>
        <a:lstStyle/>
        <a:p>
          <a:endParaRPr lang="en-US"/>
        </a:p>
      </dgm:t>
    </dgm:pt>
    <dgm:pt modelId="{50CE9C05-45E9-4458-9B0E-AE145914878F}" type="pres">
      <dgm:prSet presAssocID="{8CF86FAD-E9FB-4FD0-BB11-2711CDE9E74A}" presName="linear" presStyleCnt="0">
        <dgm:presLayoutVars>
          <dgm:animLvl val="lvl"/>
          <dgm:resizeHandles val="exact"/>
        </dgm:presLayoutVars>
      </dgm:prSet>
      <dgm:spPr/>
    </dgm:pt>
    <dgm:pt modelId="{1EFF7C1C-F807-44C0-A324-4500767B870B}" type="pres">
      <dgm:prSet presAssocID="{A27F604B-780D-4669-9629-1AA58C39F88D}" presName="parentText" presStyleLbl="node1" presStyleIdx="0" presStyleCnt="6">
        <dgm:presLayoutVars>
          <dgm:chMax val="0"/>
          <dgm:bulletEnabled val="1"/>
        </dgm:presLayoutVars>
      </dgm:prSet>
      <dgm:spPr/>
    </dgm:pt>
    <dgm:pt modelId="{7E0F1BDB-EA47-4D1A-95C6-9C22F824A4CE}" type="pres">
      <dgm:prSet presAssocID="{8F7D6AAF-4740-4DC6-A1D0-6C5C198BF00D}" presName="spacer" presStyleCnt="0"/>
      <dgm:spPr/>
    </dgm:pt>
    <dgm:pt modelId="{79E49C4D-95F2-4823-B564-5FE1FABF3A0B}" type="pres">
      <dgm:prSet presAssocID="{039AF35C-7563-42AB-AC00-DE9418F01728}" presName="parentText" presStyleLbl="node1" presStyleIdx="1" presStyleCnt="6">
        <dgm:presLayoutVars>
          <dgm:chMax val="0"/>
          <dgm:bulletEnabled val="1"/>
        </dgm:presLayoutVars>
      </dgm:prSet>
      <dgm:spPr/>
    </dgm:pt>
    <dgm:pt modelId="{4F427129-AF06-4798-BE4A-935AB37A6580}" type="pres">
      <dgm:prSet presAssocID="{0EBD983C-B5AA-42C3-B008-8FB379097912}" presName="spacer" presStyleCnt="0"/>
      <dgm:spPr/>
    </dgm:pt>
    <dgm:pt modelId="{D4687558-83D1-492E-AF70-E7FAA7225291}" type="pres">
      <dgm:prSet presAssocID="{D574B9AC-2C67-41CB-A207-ACC83ADEE2EB}" presName="parentText" presStyleLbl="node1" presStyleIdx="2" presStyleCnt="6" custLinFactNeighborY="-32404">
        <dgm:presLayoutVars>
          <dgm:chMax val="0"/>
          <dgm:bulletEnabled val="1"/>
        </dgm:presLayoutVars>
      </dgm:prSet>
      <dgm:spPr/>
    </dgm:pt>
    <dgm:pt modelId="{276F8EA7-F197-4ADA-BCD5-A347DC9D67ED}" type="pres">
      <dgm:prSet presAssocID="{7E213E9F-F987-42C8-97CC-137A06C52680}" presName="spacer" presStyleCnt="0"/>
      <dgm:spPr/>
    </dgm:pt>
    <dgm:pt modelId="{DED14112-855B-443B-8359-0AD1233125F7}" type="pres">
      <dgm:prSet presAssocID="{13244BE8-5197-4ACC-92F4-5EE18189A0E0}" presName="parentText" presStyleLbl="node1" presStyleIdx="3" presStyleCnt="6">
        <dgm:presLayoutVars>
          <dgm:chMax val="0"/>
          <dgm:bulletEnabled val="1"/>
        </dgm:presLayoutVars>
      </dgm:prSet>
      <dgm:spPr/>
    </dgm:pt>
    <dgm:pt modelId="{9CB377E0-02C9-44A8-9681-CFB6B0E266B0}" type="pres">
      <dgm:prSet presAssocID="{B059F741-9DD0-4050-A8E8-7E76DAA2AEB1}" presName="spacer" presStyleCnt="0"/>
      <dgm:spPr/>
    </dgm:pt>
    <dgm:pt modelId="{D64E9E66-3A74-47CC-8A2F-A364037ED516}" type="pres">
      <dgm:prSet presAssocID="{A40560F8-480C-4AD2-9D44-E90077AD875D}" presName="parentText" presStyleLbl="node1" presStyleIdx="4" presStyleCnt="6">
        <dgm:presLayoutVars>
          <dgm:chMax val="0"/>
          <dgm:bulletEnabled val="1"/>
        </dgm:presLayoutVars>
      </dgm:prSet>
      <dgm:spPr/>
    </dgm:pt>
    <dgm:pt modelId="{01B54D8D-D423-4498-BC97-7C37BE2194C4}" type="pres">
      <dgm:prSet presAssocID="{309A73C6-B70F-4947-8558-598E4FC9C670}" presName="spacer" presStyleCnt="0"/>
      <dgm:spPr/>
    </dgm:pt>
    <dgm:pt modelId="{7DC6A64F-524E-48D0-9C26-71654852763D}" type="pres">
      <dgm:prSet presAssocID="{EEF87C50-8CAA-4DB8-A626-7F48DB7ECD47}" presName="parentText" presStyleLbl="node1" presStyleIdx="5" presStyleCnt="6">
        <dgm:presLayoutVars>
          <dgm:chMax val="0"/>
          <dgm:bulletEnabled val="1"/>
        </dgm:presLayoutVars>
      </dgm:prSet>
      <dgm:spPr/>
    </dgm:pt>
  </dgm:ptLst>
  <dgm:cxnLst>
    <dgm:cxn modelId="{5CBB421B-ED11-4E58-B518-6267922445BD}" srcId="{8CF86FAD-E9FB-4FD0-BB11-2711CDE9E74A}" destId="{039AF35C-7563-42AB-AC00-DE9418F01728}" srcOrd="1" destOrd="0" parTransId="{E35076A7-5AFE-42F8-8B2E-1C67E822FF47}" sibTransId="{0EBD983C-B5AA-42C3-B008-8FB379097912}"/>
    <dgm:cxn modelId="{CC1C643B-8995-45C3-8766-12F1F5974999}" srcId="{8CF86FAD-E9FB-4FD0-BB11-2711CDE9E74A}" destId="{A40560F8-480C-4AD2-9D44-E90077AD875D}" srcOrd="4" destOrd="0" parTransId="{DEA43D81-8685-426E-9F48-102FF1F3684D}" sibTransId="{309A73C6-B70F-4947-8558-598E4FC9C670}"/>
    <dgm:cxn modelId="{43F08D41-C55E-41B0-A07E-FE0FC6DA8692}" type="presOf" srcId="{039AF35C-7563-42AB-AC00-DE9418F01728}" destId="{79E49C4D-95F2-4823-B564-5FE1FABF3A0B}" srcOrd="0" destOrd="0" presId="urn:microsoft.com/office/officeart/2005/8/layout/vList2"/>
    <dgm:cxn modelId="{A5F70E4A-E88F-4795-8219-07C4250D215B}" srcId="{8CF86FAD-E9FB-4FD0-BB11-2711CDE9E74A}" destId="{D574B9AC-2C67-41CB-A207-ACC83ADEE2EB}" srcOrd="2" destOrd="0" parTransId="{A8899A16-1015-44CB-A31A-D9F62DE3CA3A}" sibTransId="{7E213E9F-F987-42C8-97CC-137A06C52680}"/>
    <dgm:cxn modelId="{64E20853-A307-4BD5-B416-45F7EA875340}" srcId="{8CF86FAD-E9FB-4FD0-BB11-2711CDE9E74A}" destId="{13244BE8-5197-4ACC-92F4-5EE18189A0E0}" srcOrd="3" destOrd="0" parTransId="{933C5F8D-F799-4C13-A30A-8B843E8051D9}" sibTransId="{B059F741-9DD0-4050-A8E8-7E76DAA2AEB1}"/>
    <dgm:cxn modelId="{8E17BD54-C995-43EB-ADE8-E6E6F094B86D}" type="presOf" srcId="{A27F604B-780D-4669-9629-1AA58C39F88D}" destId="{1EFF7C1C-F807-44C0-A324-4500767B870B}" srcOrd="0" destOrd="0" presId="urn:microsoft.com/office/officeart/2005/8/layout/vList2"/>
    <dgm:cxn modelId="{FDF9BE9B-36B3-4378-9171-8FD212C70121}" srcId="{8CF86FAD-E9FB-4FD0-BB11-2711CDE9E74A}" destId="{EEF87C50-8CAA-4DB8-A626-7F48DB7ECD47}" srcOrd="5" destOrd="0" parTransId="{D13BFB5F-DA27-40F1-8436-75C6C4FAA808}" sibTransId="{062FE08D-6B72-45AA-8422-6B548C533BF7}"/>
    <dgm:cxn modelId="{9D3F519D-7C41-4E22-B858-857768AAD6B6}" type="presOf" srcId="{8CF86FAD-E9FB-4FD0-BB11-2711CDE9E74A}" destId="{50CE9C05-45E9-4458-9B0E-AE145914878F}" srcOrd="0" destOrd="0" presId="urn:microsoft.com/office/officeart/2005/8/layout/vList2"/>
    <dgm:cxn modelId="{90D3D0B2-DB7F-4C97-A388-6CE94A16236E}" type="presOf" srcId="{D574B9AC-2C67-41CB-A207-ACC83ADEE2EB}" destId="{D4687558-83D1-492E-AF70-E7FAA7225291}" srcOrd="0" destOrd="0" presId="urn:microsoft.com/office/officeart/2005/8/layout/vList2"/>
    <dgm:cxn modelId="{93C201C2-E5CC-4A5F-9D5D-12569DF0C57B}" type="presOf" srcId="{13244BE8-5197-4ACC-92F4-5EE18189A0E0}" destId="{DED14112-855B-443B-8359-0AD1233125F7}" srcOrd="0" destOrd="0" presId="urn:microsoft.com/office/officeart/2005/8/layout/vList2"/>
    <dgm:cxn modelId="{4F5E73C6-412A-483C-A3E9-D819395EBAC4}" type="presOf" srcId="{A40560F8-480C-4AD2-9D44-E90077AD875D}" destId="{D64E9E66-3A74-47CC-8A2F-A364037ED516}" srcOrd="0" destOrd="0" presId="urn:microsoft.com/office/officeart/2005/8/layout/vList2"/>
    <dgm:cxn modelId="{43D40CC7-B44B-4FDF-8F10-3751E15E18D4}" srcId="{8CF86FAD-E9FB-4FD0-BB11-2711CDE9E74A}" destId="{A27F604B-780D-4669-9629-1AA58C39F88D}" srcOrd="0" destOrd="0" parTransId="{311C5773-7931-44B0-BB20-CC1C40138403}" sibTransId="{8F7D6AAF-4740-4DC6-A1D0-6C5C198BF00D}"/>
    <dgm:cxn modelId="{CB8F37EA-19C2-4FEF-B253-FBECE43CCEAE}" type="presOf" srcId="{EEF87C50-8CAA-4DB8-A626-7F48DB7ECD47}" destId="{7DC6A64F-524E-48D0-9C26-71654852763D}" srcOrd="0" destOrd="0" presId="urn:microsoft.com/office/officeart/2005/8/layout/vList2"/>
    <dgm:cxn modelId="{82F2EE0E-D3C4-4550-9E48-6BCDBFA685B1}" type="presParOf" srcId="{50CE9C05-45E9-4458-9B0E-AE145914878F}" destId="{1EFF7C1C-F807-44C0-A324-4500767B870B}" srcOrd="0" destOrd="0" presId="urn:microsoft.com/office/officeart/2005/8/layout/vList2"/>
    <dgm:cxn modelId="{02FFFE1F-6D9E-477F-BED5-197DE913EEEE}" type="presParOf" srcId="{50CE9C05-45E9-4458-9B0E-AE145914878F}" destId="{7E0F1BDB-EA47-4D1A-95C6-9C22F824A4CE}" srcOrd="1" destOrd="0" presId="urn:microsoft.com/office/officeart/2005/8/layout/vList2"/>
    <dgm:cxn modelId="{4500C055-BA14-4C53-ACE1-428E3C7F6024}" type="presParOf" srcId="{50CE9C05-45E9-4458-9B0E-AE145914878F}" destId="{79E49C4D-95F2-4823-B564-5FE1FABF3A0B}" srcOrd="2" destOrd="0" presId="urn:microsoft.com/office/officeart/2005/8/layout/vList2"/>
    <dgm:cxn modelId="{09B82361-0590-4AEC-BAA9-6DC0C5C57075}" type="presParOf" srcId="{50CE9C05-45E9-4458-9B0E-AE145914878F}" destId="{4F427129-AF06-4798-BE4A-935AB37A6580}" srcOrd="3" destOrd="0" presId="urn:microsoft.com/office/officeart/2005/8/layout/vList2"/>
    <dgm:cxn modelId="{80338C16-7B71-4B35-8240-9C4B5A18CF69}" type="presParOf" srcId="{50CE9C05-45E9-4458-9B0E-AE145914878F}" destId="{D4687558-83D1-492E-AF70-E7FAA7225291}" srcOrd="4" destOrd="0" presId="urn:microsoft.com/office/officeart/2005/8/layout/vList2"/>
    <dgm:cxn modelId="{5E5AE63B-A891-42B7-BC40-B29ECC990978}" type="presParOf" srcId="{50CE9C05-45E9-4458-9B0E-AE145914878F}" destId="{276F8EA7-F197-4ADA-BCD5-A347DC9D67ED}" srcOrd="5" destOrd="0" presId="urn:microsoft.com/office/officeart/2005/8/layout/vList2"/>
    <dgm:cxn modelId="{278B68C0-1CB2-4FE5-AB68-33ED00EF4C83}" type="presParOf" srcId="{50CE9C05-45E9-4458-9B0E-AE145914878F}" destId="{DED14112-855B-443B-8359-0AD1233125F7}" srcOrd="6" destOrd="0" presId="urn:microsoft.com/office/officeart/2005/8/layout/vList2"/>
    <dgm:cxn modelId="{6584DA47-E8A7-465B-A0F3-DAB5F5FF8FB1}" type="presParOf" srcId="{50CE9C05-45E9-4458-9B0E-AE145914878F}" destId="{9CB377E0-02C9-44A8-9681-CFB6B0E266B0}" srcOrd="7" destOrd="0" presId="urn:microsoft.com/office/officeart/2005/8/layout/vList2"/>
    <dgm:cxn modelId="{E2587F50-2AD2-4B4D-AE00-F17B9074F2BA}" type="presParOf" srcId="{50CE9C05-45E9-4458-9B0E-AE145914878F}" destId="{D64E9E66-3A74-47CC-8A2F-A364037ED516}" srcOrd="8" destOrd="0" presId="urn:microsoft.com/office/officeart/2005/8/layout/vList2"/>
    <dgm:cxn modelId="{3D832CB3-3D50-44FF-BD5D-CF03B42406A0}" type="presParOf" srcId="{50CE9C05-45E9-4458-9B0E-AE145914878F}" destId="{01B54D8D-D423-4498-BC97-7C37BE2194C4}" srcOrd="9" destOrd="0" presId="urn:microsoft.com/office/officeart/2005/8/layout/vList2"/>
    <dgm:cxn modelId="{A94B6DA0-873C-4B80-84BB-31B4407F066F}" type="presParOf" srcId="{50CE9C05-45E9-4458-9B0E-AE145914878F}" destId="{7DC6A64F-524E-48D0-9C26-71654852763D}"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F86FAD-E9FB-4FD0-BB11-2711CDE9E74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27F604B-780D-4669-9629-1AA58C39F88D}">
      <dgm:prSet custT="1"/>
      <dgm:spPr>
        <a:solidFill>
          <a:srgbClr val="006600"/>
        </a:solidFill>
      </dgm:spPr>
      <dgm:t>
        <a:bodyPr/>
        <a:lstStyle/>
        <a:p>
          <a:r>
            <a:rPr lang="es-ES" sz="3400" kern="1200" dirty="0">
              <a:solidFill>
                <a:srgbClr val="FF0000"/>
              </a:solidFill>
              <a:latin typeface="Aptos" panose="02110004020202020204"/>
              <a:ea typeface="+mn-ea"/>
              <a:cs typeface="+mn-cs"/>
            </a:rPr>
            <a:t>PC</a:t>
          </a:r>
          <a:r>
            <a:rPr lang="es-ES" sz="3600" b="1" kern="1200" dirty="0">
              <a:solidFill>
                <a:srgbClr val="FF0000"/>
              </a:solidFill>
            </a:rPr>
            <a:t> (E)	</a:t>
          </a:r>
          <a:r>
            <a:rPr lang="es-ES" sz="3400" kern="1200" dirty="0">
              <a:solidFill>
                <a:prstClr val="white"/>
              </a:solidFill>
              <a:latin typeface="Aptos" panose="02110004020202020204"/>
              <a:ea typeface="+mn-ea"/>
              <a:cs typeface="+mn-cs"/>
            </a:rPr>
            <a:t>Google</a:t>
          </a:r>
          <a:r>
            <a:rPr lang="es-ES" sz="3600" b="1" kern="1200" dirty="0">
              <a:solidFill>
                <a:srgbClr val="FF0000"/>
              </a:solidFill>
            </a:rPr>
            <a:t> </a:t>
          </a:r>
          <a:r>
            <a:rPr lang="es-ES" sz="3400" kern="1200" dirty="0">
              <a:solidFill>
                <a:prstClr val="white"/>
              </a:solidFill>
              <a:latin typeface="Aptos" panose="02110004020202020204"/>
              <a:ea typeface="+mn-ea"/>
              <a:cs typeface="+mn-cs"/>
            </a:rPr>
            <a:t>86,99% (Bing</a:t>
          </a:r>
          <a:r>
            <a:rPr lang="es-ES" sz="3600" b="1" kern="1200" dirty="0">
              <a:solidFill>
                <a:srgbClr val="FF0000"/>
              </a:solidFill>
            </a:rPr>
            <a:t> </a:t>
          </a:r>
          <a:r>
            <a:rPr lang="es-ES" sz="3400" kern="1200" dirty="0">
              <a:solidFill>
                <a:prstClr val="white"/>
              </a:solidFill>
              <a:latin typeface="Aptos" panose="02110004020202020204"/>
              <a:ea typeface="+mn-ea"/>
              <a:cs typeface="+mn-cs"/>
            </a:rPr>
            <a:t>9.65%)</a:t>
          </a:r>
          <a:endParaRPr lang="en-US" sz="3400" kern="1200" dirty="0">
            <a:solidFill>
              <a:prstClr val="white"/>
            </a:solidFill>
            <a:latin typeface="Aptos" panose="02110004020202020204"/>
            <a:ea typeface="+mn-ea"/>
            <a:cs typeface="+mn-cs"/>
          </a:endParaRPr>
        </a:p>
      </dgm:t>
    </dgm:pt>
    <dgm:pt modelId="{311C5773-7931-44B0-BB20-CC1C40138403}" type="parTrans" cxnId="{43D40CC7-B44B-4FDF-8F10-3751E15E18D4}">
      <dgm:prSet/>
      <dgm:spPr/>
      <dgm:t>
        <a:bodyPr/>
        <a:lstStyle/>
        <a:p>
          <a:endParaRPr lang="en-US"/>
        </a:p>
      </dgm:t>
    </dgm:pt>
    <dgm:pt modelId="{8F7D6AAF-4740-4DC6-A1D0-6C5C198BF00D}" type="sibTrans" cxnId="{43D40CC7-B44B-4FDF-8F10-3751E15E18D4}">
      <dgm:prSet/>
      <dgm:spPr/>
      <dgm:t>
        <a:bodyPr/>
        <a:lstStyle/>
        <a:p>
          <a:endParaRPr lang="en-US"/>
        </a:p>
      </dgm:t>
    </dgm:pt>
    <dgm:pt modelId="{039AF35C-7563-42AB-AC00-DE9418F01728}">
      <dgm:prSet/>
      <dgm:spPr>
        <a:solidFill>
          <a:srgbClr val="006600"/>
        </a:solidFill>
      </dgm:spPr>
      <dgm:t>
        <a:bodyPr/>
        <a:lstStyle/>
        <a:p>
          <a:r>
            <a:rPr lang="es-ES" dirty="0">
              <a:solidFill>
                <a:srgbClr val="FF0000"/>
              </a:solidFill>
            </a:rPr>
            <a:t>TABLET (E)</a:t>
          </a:r>
          <a:r>
            <a:rPr lang="es-ES" dirty="0"/>
            <a:t>Google 97,52% (Bing 1,66%)</a:t>
          </a:r>
          <a:endParaRPr lang="en-US" dirty="0"/>
        </a:p>
      </dgm:t>
    </dgm:pt>
    <dgm:pt modelId="{E35076A7-5AFE-42F8-8B2E-1C67E822FF47}" type="parTrans" cxnId="{5CBB421B-ED11-4E58-B518-6267922445BD}">
      <dgm:prSet/>
      <dgm:spPr/>
      <dgm:t>
        <a:bodyPr/>
        <a:lstStyle/>
        <a:p>
          <a:endParaRPr lang="en-US"/>
        </a:p>
      </dgm:t>
    </dgm:pt>
    <dgm:pt modelId="{0EBD983C-B5AA-42C3-B008-8FB379097912}" type="sibTrans" cxnId="{5CBB421B-ED11-4E58-B518-6267922445BD}">
      <dgm:prSet/>
      <dgm:spPr/>
      <dgm:t>
        <a:bodyPr/>
        <a:lstStyle/>
        <a:p>
          <a:endParaRPr lang="en-US"/>
        </a:p>
      </dgm:t>
    </dgm:pt>
    <dgm:pt modelId="{D574B9AC-2C67-41CB-A207-ACC83ADEE2EB}">
      <dgm:prSet/>
      <dgm:spPr>
        <a:solidFill>
          <a:srgbClr val="006600"/>
        </a:solidFill>
      </dgm:spPr>
      <dgm:t>
        <a:bodyPr/>
        <a:lstStyle/>
        <a:p>
          <a:r>
            <a:rPr lang="es-ES" dirty="0">
              <a:solidFill>
                <a:srgbClr val="FF0000"/>
              </a:solidFill>
            </a:rPr>
            <a:t>Móvil (E)</a:t>
          </a:r>
          <a:r>
            <a:rPr lang="es-ES" dirty="0"/>
            <a:t>Google 99,08% (Bing 0,36%)</a:t>
          </a:r>
          <a:endParaRPr lang="en-US" dirty="0"/>
        </a:p>
      </dgm:t>
    </dgm:pt>
    <dgm:pt modelId="{A8899A16-1015-44CB-A31A-D9F62DE3CA3A}" type="parTrans" cxnId="{A5F70E4A-E88F-4795-8219-07C4250D215B}">
      <dgm:prSet/>
      <dgm:spPr/>
      <dgm:t>
        <a:bodyPr/>
        <a:lstStyle/>
        <a:p>
          <a:endParaRPr lang="en-US"/>
        </a:p>
      </dgm:t>
    </dgm:pt>
    <dgm:pt modelId="{7E213E9F-F987-42C8-97CC-137A06C52680}" type="sibTrans" cxnId="{A5F70E4A-E88F-4795-8219-07C4250D215B}">
      <dgm:prSet/>
      <dgm:spPr/>
      <dgm:t>
        <a:bodyPr/>
        <a:lstStyle/>
        <a:p>
          <a:endParaRPr lang="en-US"/>
        </a:p>
      </dgm:t>
    </dgm:pt>
    <dgm:pt modelId="{13244BE8-5197-4ACC-92F4-5EE18189A0E0}">
      <dgm:prSet/>
      <dgm:spPr>
        <a:solidFill>
          <a:srgbClr val="006600"/>
        </a:solidFill>
      </dgm:spPr>
      <dgm:t>
        <a:bodyPr/>
        <a:lstStyle/>
        <a:p>
          <a:r>
            <a:rPr lang="es-ES" dirty="0">
              <a:solidFill>
                <a:srgbClr val="FF0000"/>
              </a:solidFill>
            </a:rPr>
            <a:t>EEUU</a:t>
          </a:r>
          <a:r>
            <a:rPr lang="es-ES" dirty="0"/>
            <a:t> 	Google 87,2% (Bing 8,06%)</a:t>
          </a:r>
          <a:endParaRPr lang="en-US" dirty="0"/>
        </a:p>
      </dgm:t>
    </dgm:pt>
    <dgm:pt modelId="{933C5F8D-F799-4C13-A30A-8B843E8051D9}" type="parTrans" cxnId="{64E20853-A307-4BD5-B416-45F7EA875340}">
      <dgm:prSet/>
      <dgm:spPr/>
      <dgm:t>
        <a:bodyPr/>
        <a:lstStyle/>
        <a:p>
          <a:endParaRPr lang="en-US"/>
        </a:p>
      </dgm:t>
    </dgm:pt>
    <dgm:pt modelId="{B059F741-9DD0-4050-A8E8-7E76DAA2AEB1}" type="sibTrans" cxnId="{64E20853-A307-4BD5-B416-45F7EA875340}">
      <dgm:prSet/>
      <dgm:spPr/>
      <dgm:t>
        <a:bodyPr/>
        <a:lstStyle/>
        <a:p>
          <a:endParaRPr lang="en-US"/>
        </a:p>
      </dgm:t>
    </dgm:pt>
    <dgm:pt modelId="{A40560F8-480C-4AD2-9D44-E90077AD875D}">
      <dgm:prSet/>
      <dgm:spPr>
        <a:solidFill>
          <a:srgbClr val="006600"/>
        </a:solidFill>
      </dgm:spPr>
      <dgm:t>
        <a:bodyPr/>
        <a:lstStyle/>
        <a:p>
          <a:r>
            <a:rPr lang="es-ES" dirty="0">
              <a:solidFill>
                <a:srgbClr val="FF0000"/>
              </a:solidFill>
            </a:rPr>
            <a:t>China</a:t>
          </a:r>
          <a:r>
            <a:rPr lang="es-ES" dirty="0"/>
            <a:t> 	Baidu  60,11%, Bing 16,55%</a:t>
          </a:r>
          <a:endParaRPr lang="en-US" dirty="0"/>
        </a:p>
      </dgm:t>
    </dgm:pt>
    <dgm:pt modelId="{DEA43D81-8685-426E-9F48-102FF1F3684D}" type="parTrans" cxnId="{CC1C643B-8995-45C3-8766-12F1F5974999}">
      <dgm:prSet/>
      <dgm:spPr/>
      <dgm:t>
        <a:bodyPr/>
        <a:lstStyle/>
        <a:p>
          <a:endParaRPr lang="en-US"/>
        </a:p>
      </dgm:t>
    </dgm:pt>
    <dgm:pt modelId="{309A73C6-B70F-4947-8558-598E4FC9C670}" type="sibTrans" cxnId="{CC1C643B-8995-45C3-8766-12F1F5974999}">
      <dgm:prSet/>
      <dgm:spPr/>
      <dgm:t>
        <a:bodyPr/>
        <a:lstStyle/>
        <a:p>
          <a:endParaRPr lang="en-US"/>
        </a:p>
      </dgm:t>
    </dgm:pt>
    <dgm:pt modelId="{EEF87C50-8CAA-4DB8-A626-7F48DB7ECD47}">
      <dgm:prSet/>
      <dgm:spPr>
        <a:solidFill>
          <a:srgbClr val="006600"/>
        </a:solidFill>
      </dgm:spPr>
      <dgm:t>
        <a:bodyPr/>
        <a:lstStyle/>
        <a:p>
          <a:r>
            <a:rPr lang="es-ES" dirty="0">
              <a:solidFill>
                <a:srgbClr val="FF0000"/>
              </a:solidFill>
            </a:rPr>
            <a:t>Rusia</a:t>
          </a:r>
          <a:r>
            <a:rPr lang="es-ES" dirty="0"/>
            <a:t> 	Yandex 71,53%, Google 27,3%</a:t>
          </a:r>
          <a:endParaRPr lang="en-US" dirty="0"/>
        </a:p>
      </dgm:t>
    </dgm:pt>
    <dgm:pt modelId="{D13BFB5F-DA27-40F1-8436-75C6C4FAA808}" type="parTrans" cxnId="{FDF9BE9B-36B3-4378-9171-8FD212C70121}">
      <dgm:prSet/>
      <dgm:spPr/>
      <dgm:t>
        <a:bodyPr/>
        <a:lstStyle/>
        <a:p>
          <a:endParaRPr lang="en-US"/>
        </a:p>
      </dgm:t>
    </dgm:pt>
    <dgm:pt modelId="{062FE08D-6B72-45AA-8422-6B548C533BF7}" type="sibTrans" cxnId="{FDF9BE9B-36B3-4378-9171-8FD212C70121}">
      <dgm:prSet/>
      <dgm:spPr/>
      <dgm:t>
        <a:bodyPr/>
        <a:lstStyle/>
        <a:p>
          <a:endParaRPr lang="en-US"/>
        </a:p>
      </dgm:t>
    </dgm:pt>
    <dgm:pt modelId="{50CE9C05-45E9-4458-9B0E-AE145914878F}" type="pres">
      <dgm:prSet presAssocID="{8CF86FAD-E9FB-4FD0-BB11-2711CDE9E74A}" presName="linear" presStyleCnt="0">
        <dgm:presLayoutVars>
          <dgm:animLvl val="lvl"/>
          <dgm:resizeHandles val="exact"/>
        </dgm:presLayoutVars>
      </dgm:prSet>
      <dgm:spPr/>
    </dgm:pt>
    <dgm:pt modelId="{1EFF7C1C-F807-44C0-A324-4500767B870B}" type="pres">
      <dgm:prSet presAssocID="{A27F604B-780D-4669-9629-1AA58C39F88D}" presName="parentText" presStyleLbl="node1" presStyleIdx="0" presStyleCnt="6" custLinFactNeighborX="-1032" custLinFactNeighborY="66764">
        <dgm:presLayoutVars>
          <dgm:chMax val="0"/>
          <dgm:bulletEnabled val="1"/>
        </dgm:presLayoutVars>
      </dgm:prSet>
      <dgm:spPr/>
    </dgm:pt>
    <dgm:pt modelId="{7E0F1BDB-EA47-4D1A-95C6-9C22F824A4CE}" type="pres">
      <dgm:prSet presAssocID="{8F7D6AAF-4740-4DC6-A1D0-6C5C198BF00D}" presName="spacer" presStyleCnt="0"/>
      <dgm:spPr/>
    </dgm:pt>
    <dgm:pt modelId="{79E49C4D-95F2-4823-B564-5FE1FABF3A0B}" type="pres">
      <dgm:prSet presAssocID="{039AF35C-7563-42AB-AC00-DE9418F01728}" presName="parentText" presStyleLbl="node1" presStyleIdx="1" presStyleCnt="6" custLinFactNeighborX="-42074" custLinFactNeighborY="67596">
        <dgm:presLayoutVars>
          <dgm:chMax val="0"/>
          <dgm:bulletEnabled val="1"/>
        </dgm:presLayoutVars>
      </dgm:prSet>
      <dgm:spPr/>
    </dgm:pt>
    <dgm:pt modelId="{4F427129-AF06-4798-BE4A-935AB37A6580}" type="pres">
      <dgm:prSet presAssocID="{0EBD983C-B5AA-42C3-B008-8FB379097912}" presName="spacer" presStyleCnt="0"/>
      <dgm:spPr/>
    </dgm:pt>
    <dgm:pt modelId="{D4687558-83D1-492E-AF70-E7FAA7225291}" type="pres">
      <dgm:prSet presAssocID="{D574B9AC-2C67-41CB-A207-ACC83ADEE2EB}" presName="parentText" presStyleLbl="node1" presStyleIdx="2" presStyleCnt="6">
        <dgm:presLayoutVars>
          <dgm:chMax val="0"/>
          <dgm:bulletEnabled val="1"/>
        </dgm:presLayoutVars>
      </dgm:prSet>
      <dgm:spPr/>
    </dgm:pt>
    <dgm:pt modelId="{276F8EA7-F197-4ADA-BCD5-A347DC9D67ED}" type="pres">
      <dgm:prSet presAssocID="{7E213E9F-F987-42C8-97CC-137A06C52680}" presName="spacer" presStyleCnt="0"/>
      <dgm:spPr/>
    </dgm:pt>
    <dgm:pt modelId="{DED14112-855B-443B-8359-0AD1233125F7}" type="pres">
      <dgm:prSet presAssocID="{13244BE8-5197-4ACC-92F4-5EE18189A0E0}" presName="parentText" presStyleLbl="node1" presStyleIdx="3" presStyleCnt="6">
        <dgm:presLayoutVars>
          <dgm:chMax val="0"/>
          <dgm:bulletEnabled val="1"/>
        </dgm:presLayoutVars>
      </dgm:prSet>
      <dgm:spPr/>
    </dgm:pt>
    <dgm:pt modelId="{9CB377E0-02C9-44A8-9681-CFB6B0E266B0}" type="pres">
      <dgm:prSet presAssocID="{B059F741-9DD0-4050-A8E8-7E76DAA2AEB1}" presName="spacer" presStyleCnt="0"/>
      <dgm:spPr/>
    </dgm:pt>
    <dgm:pt modelId="{D64E9E66-3A74-47CC-8A2F-A364037ED516}" type="pres">
      <dgm:prSet presAssocID="{A40560F8-480C-4AD2-9D44-E90077AD875D}" presName="parentText" presStyleLbl="node1" presStyleIdx="4" presStyleCnt="6">
        <dgm:presLayoutVars>
          <dgm:chMax val="0"/>
          <dgm:bulletEnabled val="1"/>
        </dgm:presLayoutVars>
      </dgm:prSet>
      <dgm:spPr/>
    </dgm:pt>
    <dgm:pt modelId="{01B54D8D-D423-4498-BC97-7C37BE2194C4}" type="pres">
      <dgm:prSet presAssocID="{309A73C6-B70F-4947-8558-598E4FC9C670}" presName="spacer" presStyleCnt="0"/>
      <dgm:spPr/>
    </dgm:pt>
    <dgm:pt modelId="{7DC6A64F-524E-48D0-9C26-71654852763D}" type="pres">
      <dgm:prSet presAssocID="{EEF87C50-8CAA-4DB8-A626-7F48DB7ECD47}" presName="parentText" presStyleLbl="node1" presStyleIdx="5" presStyleCnt="6">
        <dgm:presLayoutVars>
          <dgm:chMax val="0"/>
          <dgm:bulletEnabled val="1"/>
        </dgm:presLayoutVars>
      </dgm:prSet>
      <dgm:spPr/>
    </dgm:pt>
  </dgm:ptLst>
  <dgm:cxnLst>
    <dgm:cxn modelId="{83F45503-8F8C-4150-ACD7-2F23600E02BA}" type="presOf" srcId="{13244BE8-5197-4ACC-92F4-5EE18189A0E0}" destId="{DED14112-855B-443B-8359-0AD1233125F7}" srcOrd="0" destOrd="0" presId="urn:microsoft.com/office/officeart/2005/8/layout/vList2"/>
    <dgm:cxn modelId="{5CBB421B-ED11-4E58-B518-6267922445BD}" srcId="{8CF86FAD-E9FB-4FD0-BB11-2711CDE9E74A}" destId="{039AF35C-7563-42AB-AC00-DE9418F01728}" srcOrd="1" destOrd="0" parTransId="{E35076A7-5AFE-42F8-8B2E-1C67E822FF47}" sibTransId="{0EBD983C-B5AA-42C3-B008-8FB379097912}"/>
    <dgm:cxn modelId="{CC1C643B-8995-45C3-8766-12F1F5974999}" srcId="{8CF86FAD-E9FB-4FD0-BB11-2711CDE9E74A}" destId="{A40560F8-480C-4AD2-9D44-E90077AD875D}" srcOrd="4" destOrd="0" parTransId="{DEA43D81-8685-426E-9F48-102FF1F3684D}" sibTransId="{309A73C6-B70F-4947-8558-598E4FC9C670}"/>
    <dgm:cxn modelId="{A5F70E4A-E88F-4795-8219-07C4250D215B}" srcId="{8CF86FAD-E9FB-4FD0-BB11-2711CDE9E74A}" destId="{D574B9AC-2C67-41CB-A207-ACC83ADEE2EB}" srcOrd="2" destOrd="0" parTransId="{A8899A16-1015-44CB-A31A-D9F62DE3CA3A}" sibTransId="{7E213E9F-F987-42C8-97CC-137A06C52680}"/>
    <dgm:cxn modelId="{64E20853-A307-4BD5-B416-45F7EA875340}" srcId="{8CF86FAD-E9FB-4FD0-BB11-2711CDE9E74A}" destId="{13244BE8-5197-4ACC-92F4-5EE18189A0E0}" srcOrd="3" destOrd="0" parTransId="{933C5F8D-F799-4C13-A30A-8B843E8051D9}" sibTransId="{B059F741-9DD0-4050-A8E8-7E76DAA2AEB1}"/>
    <dgm:cxn modelId="{FDF9BE9B-36B3-4378-9171-8FD212C70121}" srcId="{8CF86FAD-E9FB-4FD0-BB11-2711CDE9E74A}" destId="{EEF87C50-8CAA-4DB8-A626-7F48DB7ECD47}" srcOrd="5" destOrd="0" parTransId="{D13BFB5F-DA27-40F1-8436-75C6C4FAA808}" sibTransId="{062FE08D-6B72-45AA-8422-6B548C533BF7}"/>
    <dgm:cxn modelId="{D947A9A6-0EEE-463E-ABE4-7F95174509FC}" type="presOf" srcId="{A27F604B-780D-4669-9629-1AA58C39F88D}" destId="{1EFF7C1C-F807-44C0-A324-4500767B870B}" srcOrd="0" destOrd="0" presId="urn:microsoft.com/office/officeart/2005/8/layout/vList2"/>
    <dgm:cxn modelId="{53535EAA-2016-4145-994C-F5169039CA03}" type="presOf" srcId="{D574B9AC-2C67-41CB-A207-ACC83ADEE2EB}" destId="{D4687558-83D1-492E-AF70-E7FAA7225291}" srcOrd="0" destOrd="0" presId="urn:microsoft.com/office/officeart/2005/8/layout/vList2"/>
    <dgm:cxn modelId="{C2BFE0AC-C3C7-4083-B7FC-D82F34220144}" type="presOf" srcId="{EEF87C50-8CAA-4DB8-A626-7F48DB7ECD47}" destId="{7DC6A64F-524E-48D0-9C26-71654852763D}" srcOrd="0" destOrd="0" presId="urn:microsoft.com/office/officeart/2005/8/layout/vList2"/>
    <dgm:cxn modelId="{D212AABE-5CD6-4830-9300-90F07641053E}" type="presOf" srcId="{8CF86FAD-E9FB-4FD0-BB11-2711CDE9E74A}" destId="{50CE9C05-45E9-4458-9B0E-AE145914878F}" srcOrd="0" destOrd="0" presId="urn:microsoft.com/office/officeart/2005/8/layout/vList2"/>
    <dgm:cxn modelId="{43D40CC7-B44B-4FDF-8F10-3751E15E18D4}" srcId="{8CF86FAD-E9FB-4FD0-BB11-2711CDE9E74A}" destId="{A27F604B-780D-4669-9629-1AA58C39F88D}" srcOrd="0" destOrd="0" parTransId="{311C5773-7931-44B0-BB20-CC1C40138403}" sibTransId="{8F7D6AAF-4740-4DC6-A1D0-6C5C198BF00D}"/>
    <dgm:cxn modelId="{38540CCF-CB60-456E-AD21-99B88A24923E}" type="presOf" srcId="{039AF35C-7563-42AB-AC00-DE9418F01728}" destId="{79E49C4D-95F2-4823-B564-5FE1FABF3A0B}" srcOrd="0" destOrd="0" presId="urn:microsoft.com/office/officeart/2005/8/layout/vList2"/>
    <dgm:cxn modelId="{14F33CD2-9DDA-4A1E-8229-21FF793FD7F5}" type="presOf" srcId="{A40560F8-480C-4AD2-9D44-E90077AD875D}" destId="{D64E9E66-3A74-47CC-8A2F-A364037ED516}" srcOrd="0" destOrd="0" presId="urn:microsoft.com/office/officeart/2005/8/layout/vList2"/>
    <dgm:cxn modelId="{A3BF26D6-2BFF-4CD1-859A-FF38F9351154}" type="presParOf" srcId="{50CE9C05-45E9-4458-9B0E-AE145914878F}" destId="{1EFF7C1C-F807-44C0-A324-4500767B870B}" srcOrd="0" destOrd="0" presId="urn:microsoft.com/office/officeart/2005/8/layout/vList2"/>
    <dgm:cxn modelId="{2CDB4EF2-B2EF-422A-ABFA-F45BD5538A47}" type="presParOf" srcId="{50CE9C05-45E9-4458-9B0E-AE145914878F}" destId="{7E0F1BDB-EA47-4D1A-95C6-9C22F824A4CE}" srcOrd="1" destOrd="0" presId="urn:microsoft.com/office/officeart/2005/8/layout/vList2"/>
    <dgm:cxn modelId="{6B293E32-F926-42BC-9D88-EEE5FE366758}" type="presParOf" srcId="{50CE9C05-45E9-4458-9B0E-AE145914878F}" destId="{79E49C4D-95F2-4823-B564-5FE1FABF3A0B}" srcOrd="2" destOrd="0" presId="urn:microsoft.com/office/officeart/2005/8/layout/vList2"/>
    <dgm:cxn modelId="{C8AFC650-FA33-41C1-9702-15061C6CCBA3}" type="presParOf" srcId="{50CE9C05-45E9-4458-9B0E-AE145914878F}" destId="{4F427129-AF06-4798-BE4A-935AB37A6580}" srcOrd="3" destOrd="0" presId="urn:microsoft.com/office/officeart/2005/8/layout/vList2"/>
    <dgm:cxn modelId="{D6CE81C3-5C14-4876-A033-E192EA944619}" type="presParOf" srcId="{50CE9C05-45E9-4458-9B0E-AE145914878F}" destId="{D4687558-83D1-492E-AF70-E7FAA7225291}" srcOrd="4" destOrd="0" presId="urn:microsoft.com/office/officeart/2005/8/layout/vList2"/>
    <dgm:cxn modelId="{5E6B5051-813C-4BF9-B307-94CACDB8AE17}" type="presParOf" srcId="{50CE9C05-45E9-4458-9B0E-AE145914878F}" destId="{276F8EA7-F197-4ADA-BCD5-A347DC9D67ED}" srcOrd="5" destOrd="0" presId="urn:microsoft.com/office/officeart/2005/8/layout/vList2"/>
    <dgm:cxn modelId="{AACA55CE-90F1-4CF3-83B6-24EA3D72CB3F}" type="presParOf" srcId="{50CE9C05-45E9-4458-9B0E-AE145914878F}" destId="{DED14112-855B-443B-8359-0AD1233125F7}" srcOrd="6" destOrd="0" presId="urn:microsoft.com/office/officeart/2005/8/layout/vList2"/>
    <dgm:cxn modelId="{0AE230F7-29E1-4194-A188-2E0ADB3DEEC2}" type="presParOf" srcId="{50CE9C05-45E9-4458-9B0E-AE145914878F}" destId="{9CB377E0-02C9-44A8-9681-CFB6B0E266B0}" srcOrd="7" destOrd="0" presId="urn:microsoft.com/office/officeart/2005/8/layout/vList2"/>
    <dgm:cxn modelId="{1EF4FD51-3951-47FB-A036-897B2F7B4D5A}" type="presParOf" srcId="{50CE9C05-45E9-4458-9B0E-AE145914878F}" destId="{D64E9E66-3A74-47CC-8A2F-A364037ED516}" srcOrd="8" destOrd="0" presId="urn:microsoft.com/office/officeart/2005/8/layout/vList2"/>
    <dgm:cxn modelId="{38DFD70A-5CE7-45D5-AD43-D80D31860EFF}" type="presParOf" srcId="{50CE9C05-45E9-4458-9B0E-AE145914878F}" destId="{01B54D8D-D423-4498-BC97-7C37BE2194C4}" srcOrd="9" destOrd="0" presId="urn:microsoft.com/office/officeart/2005/8/layout/vList2"/>
    <dgm:cxn modelId="{44DA3A6D-3B16-4B78-B9D1-EAD8C5C68E3B}" type="presParOf" srcId="{50CE9C05-45E9-4458-9B0E-AE145914878F}" destId="{7DC6A64F-524E-48D0-9C26-71654852763D}"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CF86FAD-E9FB-4FD0-BB11-2711CDE9E74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27F604B-780D-4669-9629-1AA58C39F88D}">
      <dgm:prSet custT="1"/>
      <dgm:spPr>
        <a:solidFill>
          <a:srgbClr val="006600"/>
        </a:solidFill>
      </dgm:spPr>
      <dgm:t>
        <a:bodyPr/>
        <a:lstStyle/>
        <a:p>
          <a:pPr marL="0" lvl="0" algn="l" defTabSz="1511300">
            <a:lnSpc>
              <a:spcPct val="90000"/>
            </a:lnSpc>
            <a:spcBef>
              <a:spcPct val="0"/>
            </a:spcBef>
            <a:spcAft>
              <a:spcPct val="35000"/>
            </a:spcAft>
            <a:buNone/>
          </a:pPr>
          <a:r>
            <a:rPr lang="es-ES" sz="3400" kern="1200" dirty="0">
              <a:solidFill>
                <a:srgbClr val="FF9900"/>
              </a:solidFill>
              <a:latin typeface="Aptos" panose="02110004020202020204"/>
              <a:ea typeface="+mn-ea"/>
              <a:cs typeface="+mn-cs"/>
            </a:rPr>
            <a:t>UE - Google Shopping</a:t>
          </a:r>
        </a:p>
        <a:p>
          <a:pPr marL="0" lvl="0" algn="l" defTabSz="1422400">
            <a:lnSpc>
              <a:spcPct val="90000"/>
            </a:lnSpc>
            <a:spcBef>
              <a:spcPct val="0"/>
            </a:spcBef>
            <a:spcAft>
              <a:spcPct val="35000"/>
            </a:spcAft>
            <a:buNone/>
          </a:pPr>
          <a:r>
            <a:rPr lang="es-ES" sz="1200" b="0" i="0" kern="1200" dirty="0">
              <a:solidFill>
                <a:prstClr val="white"/>
              </a:solidFill>
              <a:latin typeface="Aptos" panose="02110004020202020204"/>
              <a:ea typeface="+mn-ea"/>
              <a:cs typeface="+mn-cs"/>
            </a:rPr>
            <a:t>En junio de 2017, la Comisión concluyó que Google había favorecido sistemáticamente su propio servicio de comparación de precios, Google Shopping, en los resultados de búsqueda, lo que perjudicaba a sus competidores.</a:t>
          </a:r>
        </a:p>
        <a:p>
          <a:pPr marL="0" lvl="0" algn="l" defTabSz="1422400">
            <a:lnSpc>
              <a:spcPct val="90000"/>
            </a:lnSpc>
            <a:spcBef>
              <a:spcPct val="0"/>
            </a:spcBef>
            <a:spcAft>
              <a:spcPct val="35000"/>
            </a:spcAft>
            <a:buNone/>
          </a:pPr>
          <a:r>
            <a:rPr lang="es-ES" sz="1200" b="0" i="0" kern="1200" dirty="0">
              <a:solidFill>
                <a:prstClr val="white"/>
              </a:solidFill>
              <a:latin typeface="Aptos" panose="02110004020202020204"/>
              <a:ea typeface="+mn-ea"/>
              <a:cs typeface="+mn-cs"/>
            </a:rPr>
            <a:t>La Comisión argumentó que al destacar su propio servicio de comparación de precios, Google estaba limitando la capacidad de los consumidores para acceder a una gama más amplia de opciones y estaba perjudicando la competencia en el mercado de comparación de precios en línea. Como resultado, impuso una multa récord de 2.420 millones de euros </a:t>
          </a:r>
          <a:endParaRPr lang="en-US" sz="1200" b="0" i="0" kern="1200" dirty="0">
            <a:solidFill>
              <a:prstClr val="white"/>
            </a:solidFill>
            <a:latin typeface="Aptos" panose="02110004020202020204"/>
            <a:ea typeface="+mn-ea"/>
            <a:cs typeface="+mn-cs"/>
          </a:endParaRPr>
        </a:p>
      </dgm:t>
    </dgm:pt>
    <dgm:pt modelId="{8F7D6AAF-4740-4DC6-A1D0-6C5C198BF00D}" type="sibTrans" cxnId="{43D40CC7-B44B-4FDF-8F10-3751E15E18D4}">
      <dgm:prSet/>
      <dgm:spPr/>
      <dgm:t>
        <a:bodyPr/>
        <a:lstStyle/>
        <a:p>
          <a:endParaRPr lang="en-US"/>
        </a:p>
      </dgm:t>
    </dgm:pt>
    <dgm:pt modelId="{311C5773-7931-44B0-BB20-CC1C40138403}" type="parTrans" cxnId="{43D40CC7-B44B-4FDF-8F10-3751E15E18D4}">
      <dgm:prSet/>
      <dgm:spPr/>
      <dgm:t>
        <a:bodyPr/>
        <a:lstStyle/>
        <a:p>
          <a:endParaRPr lang="en-US"/>
        </a:p>
      </dgm:t>
    </dgm:pt>
    <dgm:pt modelId="{032C6E3A-2C4D-4CC1-987B-C6263513B94D}">
      <dgm:prSet custT="1"/>
      <dgm:spPr>
        <a:solidFill>
          <a:srgbClr val="006600"/>
        </a:solidFill>
      </dgm:spPr>
      <dgm:t>
        <a:bodyPr/>
        <a:lstStyle/>
        <a:p>
          <a:r>
            <a:rPr lang="es-ES" sz="3200" kern="1200" dirty="0">
              <a:solidFill>
                <a:srgbClr val="FF9900"/>
              </a:solidFill>
              <a:latin typeface="Aptos" panose="02110004020202020204"/>
              <a:ea typeface="+mn-ea"/>
              <a:cs typeface="+mn-cs"/>
            </a:rPr>
            <a:t>EEUU - Google Search</a:t>
          </a:r>
        </a:p>
        <a:p>
          <a:r>
            <a:rPr lang="es-ES" sz="1200" b="0" i="0" kern="1200" dirty="0"/>
            <a:t>En octubre de 2020, el DoJ presentó una demanda antimonopolio contra Google por presuntas prácticas anticompetitivas relacionadas con su motor de búsqueda y publicidad en línea.</a:t>
          </a:r>
        </a:p>
        <a:p>
          <a:r>
            <a:rPr lang="es-ES" sz="1200" b="0" i="0" kern="1200" dirty="0"/>
            <a:t>Se argumenta que Google había celebrado acuerdos exclusivos con fabricantes de dispositivos móviles y proveedores de servicios para garantizar que su motor de búsqueda estuviera preinstalado y establecido como el predeterminado en una amplia gama de dispositivos, lo que hacía difícil para los competidores ganar tracción.</a:t>
          </a:r>
        </a:p>
        <a:p>
          <a:r>
            <a:rPr lang="es-ES" sz="1200" b="0" i="0" kern="1200" dirty="0"/>
            <a:t>Además, el DoJ también alegó que Google estaba utilizando su dominio en el mercado de motores de búsqueda para perjudicar a los competidores al preferir sus propios servicios y productos sobre los de otros, lo que resultaba en un daño para los consumidores y para la competencia en el mercado.</a:t>
          </a:r>
          <a:endParaRPr lang="es-ES" sz="1200" kern="1200" dirty="0">
            <a:solidFill>
              <a:srgbClr val="FF9900"/>
            </a:solidFill>
            <a:latin typeface="Aptos" panose="02110004020202020204"/>
            <a:ea typeface="+mn-ea"/>
            <a:cs typeface="+mn-cs"/>
          </a:endParaRPr>
        </a:p>
      </dgm:t>
    </dgm:pt>
    <dgm:pt modelId="{D41691E8-D3EA-48CE-8CC5-417792494294}" type="parTrans" cxnId="{3F184F0C-83FA-4EFE-B36D-9443A553E61A}">
      <dgm:prSet/>
      <dgm:spPr/>
      <dgm:t>
        <a:bodyPr/>
        <a:lstStyle/>
        <a:p>
          <a:endParaRPr lang="es-ES"/>
        </a:p>
      </dgm:t>
    </dgm:pt>
    <dgm:pt modelId="{595FBEB5-F4D0-4889-A9C0-860B2D892076}" type="sibTrans" cxnId="{3F184F0C-83FA-4EFE-B36D-9443A553E61A}">
      <dgm:prSet/>
      <dgm:spPr/>
      <dgm:t>
        <a:bodyPr/>
        <a:lstStyle/>
        <a:p>
          <a:endParaRPr lang="es-ES"/>
        </a:p>
      </dgm:t>
    </dgm:pt>
    <dgm:pt modelId="{50CE9C05-45E9-4458-9B0E-AE145914878F}" type="pres">
      <dgm:prSet presAssocID="{8CF86FAD-E9FB-4FD0-BB11-2711CDE9E74A}" presName="linear" presStyleCnt="0">
        <dgm:presLayoutVars>
          <dgm:animLvl val="lvl"/>
          <dgm:resizeHandles val="exact"/>
        </dgm:presLayoutVars>
      </dgm:prSet>
      <dgm:spPr/>
    </dgm:pt>
    <dgm:pt modelId="{1EFF7C1C-F807-44C0-A324-4500767B870B}" type="pres">
      <dgm:prSet presAssocID="{A27F604B-780D-4669-9629-1AA58C39F88D}" presName="parentText" presStyleLbl="node1" presStyleIdx="0" presStyleCnt="2" custScaleY="96655" custLinFactNeighborX="-1032" custLinFactNeighborY="66764">
        <dgm:presLayoutVars>
          <dgm:chMax val="0"/>
          <dgm:bulletEnabled val="1"/>
        </dgm:presLayoutVars>
      </dgm:prSet>
      <dgm:spPr/>
    </dgm:pt>
    <dgm:pt modelId="{7E0F1BDB-EA47-4D1A-95C6-9C22F824A4CE}" type="pres">
      <dgm:prSet presAssocID="{8F7D6AAF-4740-4DC6-A1D0-6C5C198BF00D}" presName="spacer" presStyleCnt="0"/>
      <dgm:spPr/>
    </dgm:pt>
    <dgm:pt modelId="{7EB0F581-CCC6-47E8-A5AA-22C1CD17BC9C}" type="pres">
      <dgm:prSet presAssocID="{032C6E3A-2C4D-4CC1-987B-C6263513B94D}" presName="parentText" presStyleLbl="node1" presStyleIdx="1" presStyleCnt="2">
        <dgm:presLayoutVars>
          <dgm:chMax val="0"/>
          <dgm:bulletEnabled val="1"/>
        </dgm:presLayoutVars>
      </dgm:prSet>
      <dgm:spPr/>
    </dgm:pt>
  </dgm:ptLst>
  <dgm:cxnLst>
    <dgm:cxn modelId="{3F184F0C-83FA-4EFE-B36D-9443A553E61A}" srcId="{8CF86FAD-E9FB-4FD0-BB11-2711CDE9E74A}" destId="{032C6E3A-2C4D-4CC1-987B-C6263513B94D}" srcOrd="1" destOrd="0" parTransId="{D41691E8-D3EA-48CE-8CC5-417792494294}" sibTransId="{595FBEB5-F4D0-4889-A9C0-860B2D892076}"/>
    <dgm:cxn modelId="{84016A1C-F53C-4C6C-86E6-FC789AF80BC2}" type="presOf" srcId="{032C6E3A-2C4D-4CC1-987B-C6263513B94D}" destId="{7EB0F581-CCC6-47E8-A5AA-22C1CD17BC9C}" srcOrd="0" destOrd="0" presId="urn:microsoft.com/office/officeart/2005/8/layout/vList2"/>
    <dgm:cxn modelId="{D947A9A6-0EEE-463E-ABE4-7F95174509FC}" type="presOf" srcId="{A27F604B-780D-4669-9629-1AA58C39F88D}" destId="{1EFF7C1C-F807-44C0-A324-4500767B870B}" srcOrd="0" destOrd="0" presId="urn:microsoft.com/office/officeart/2005/8/layout/vList2"/>
    <dgm:cxn modelId="{D212AABE-5CD6-4830-9300-90F07641053E}" type="presOf" srcId="{8CF86FAD-E9FB-4FD0-BB11-2711CDE9E74A}" destId="{50CE9C05-45E9-4458-9B0E-AE145914878F}" srcOrd="0" destOrd="0" presId="urn:microsoft.com/office/officeart/2005/8/layout/vList2"/>
    <dgm:cxn modelId="{43D40CC7-B44B-4FDF-8F10-3751E15E18D4}" srcId="{8CF86FAD-E9FB-4FD0-BB11-2711CDE9E74A}" destId="{A27F604B-780D-4669-9629-1AA58C39F88D}" srcOrd="0" destOrd="0" parTransId="{311C5773-7931-44B0-BB20-CC1C40138403}" sibTransId="{8F7D6AAF-4740-4DC6-A1D0-6C5C198BF00D}"/>
    <dgm:cxn modelId="{A3BF26D6-2BFF-4CD1-859A-FF38F9351154}" type="presParOf" srcId="{50CE9C05-45E9-4458-9B0E-AE145914878F}" destId="{1EFF7C1C-F807-44C0-A324-4500767B870B}" srcOrd="0" destOrd="0" presId="urn:microsoft.com/office/officeart/2005/8/layout/vList2"/>
    <dgm:cxn modelId="{2CDB4EF2-B2EF-422A-ABFA-F45BD5538A47}" type="presParOf" srcId="{50CE9C05-45E9-4458-9B0E-AE145914878F}" destId="{7E0F1BDB-EA47-4D1A-95C6-9C22F824A4CE}" srcOrd="1" destOrd="0" presId="urn:microsoft.com/office/officeart/2005/8/layout/vList2"/>
    <dgm:cxn modelId="{B15B080A-EC50-4E84-ACA9-70F42D9E6EF3}" type="presParOf" srcId="{50CE9C05-45E9-4458-9B0E-AE145914878F}" destId="{7EB0F581-CCC6-47E8-A5AA-22C1CD17BC9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50791A0-2D48-44B9-81F1-D22CC4ADA50C}"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ES"/>
        </a:p>
      </dgm:t>
    </dgm:pt>
    <dgm:pt modelId="{A7ACBB9A-808B-493F-A207-F426246F06CB}">
      <dgm:prSet phldrT="[Texto]"/>
      <dgm:spPr>
        <a:solidFill>
          <a:srgbClr val="006600"/>
        </a:solidFill>
      </dgm:spPr>
      <dgm:t>
        <a:bodyPr/>
        <a:lstStyle/>
        <a:p>
          <a:endParaRPr lang="es-ES" dirty="0"/>
        </a:p>
        <a:p>
          <a:r>
            <a:rPr lang="es-ES" dirty="0"/>
            <a:t>- Todos los medios de acceso (web, app y otros).</a:t>
          </a:r>
        </a:p>
        <a:p>
          <a:r>
            <a:rPr lang="es-ES" dirty="0"/>
            <a:t>- Todo dispositivo: PC, móvil, tableta…</a:t>
          </a:r>
        </a:p>
        <a:p>
          <a:r>
            <a:rPr lang="es-ES" dirty="0"/>
            <a:t>- Todo input: texto, voz, imágenes, etc.</a:t>
          </a:r>
        </a:p>
        <a:p>
          <a:r>
            <a:rPr lang="es-ES" dirty="0"/>
            <a:t>- Todo resultado: orgánicos, anuncios, etc, respuestas directas a la búsqueda, pero también otros contenidos (aunque los contenidos pueden llegar a ser otros servicios básicos de plataforma). Necesidad de delimitación (¿Google Maps? ¿Google shopping?).</a:t>
          </a:r>
        </a:p>
      </dgm:t>
    </dgm:pt>
    <dgm:pt modelId="{659948A4-0D09-47C5-B651-85ABB9427255}" type="parTrans" cxnId="{B706CB0F-3130-4214-A7CF-3E6F49EC4BBC}">
      <dgm:prSet/>
      <dgm:spPr/>
      <dgm:t>
        <a:bodyPr/>
        <a:lstStyle/>
        <a:p>
          <a:endParaRPr lang="es-ES"/>
        </a:p>
      </dgm:t>
    </dgm:pt>
    <dgm:pt modelId="{73B46D69-5D43-480D-9DFA-DBBFC1E792C4}" type="sibTrans" cxnId="{B706CB0F-3130-4214-A7CF-3E6F49EC4BBC}">
      <dgm:prSet/>
      <dgm:spPr/>
      <dgm:t>
        <a:bodyPr/>
        <a:lstStyle/>
        <a:p>
          <a:endParaRPr lang="es-ES"/>
        </a:p>
      </dgm:t>
    </dgm:pt>
    <dgm:pt modelId="{E806632F-A4E2-4284-A7E7-84709752C101}">
      <dgm:prSet phldrT="[Texto]" custT="1"/>
      <dgm:spPr>
        <a:solidFill>
          <a:srgbClr val="006600"/>
        </a:solidFill>
      </dgm:spPr>
      <dgm:t>
        <a:bodyPr/>
        <a:lstStyle/>
        <a:p>
          <a:pPr>
            <a:buNone/>
          </a:pPr>
          <a:r>
            <a:rPr lang="es-ES" sz="1100" dirty="0"/>
            <a:t>		</a:t>
          </a:r>
        </a:p>
      </dgm:t>
    </dgm:pt>
    <dgm:pt modelId="{0D62816E-1B8B-4FF1-87E6-CC5D796642A3}" type="parTrans" cxnId="{C917348C-8253-4F5E-83AA-8513AB03FB33}">
      <dgm:prSet/>
      <dgm:spPr/>
      <dgm:t>
        <a:bodyPr/>
        <a:lstStyle/>
        <a:p>
          <a:endParaRPr lang="es-ES"/>
        </a:p>
      </dgm:t>
    </dgm:pt>
    <dgm:pt modelId="{3ED9A71B-507D-42C2-B024-395EC49F1B19}" type="sibTrans" cxnId="{C917348C-8253-4F5E-83AA-8513AB03FB33}">
      <dgm:prSet/>
      <dgm:spPr/>
      <dgm:t>
        <a:bodyPr/>
        <a:lstStyle/>
        <a:p>
          <a:endParaRPr lang="es-ES"/>
        </a:p>
      </dgm:t>
    </dgm:pt>
    <dgm:pt modelId="{E5CB5C3C-D12A-462C-B14E-154CBEDA38E7}">
      <dgm:prSet/>
      <dgm:spPr>
        <a:solidFill>
          <a:srgbClr val="006600"/>
        </a:solidFill>
      </dgm:spPr>
      <dgm:t>
        <a:bodyPr/>
        <a:lstStyle/>
        <a:p>
          <a:pPr>
            <a:buNone/>
          </a:pPr>
          <a:r>
            <a:rPr lang="es-ES" sz="1100" dirty="0"/>
            <a:t>	</a:t>
          </a:r>
        </a:p>
      </dgm:t>
    </dgm:pt>
    <dgm:pt modelId="{5FDD565E-F55C-45C4-8BE7-B8F7B648886D}" type="parTrans" cxnId="{470B74DC-1F90-43E0-9D82-08C1A34E72BC}">
      <dgm:prSet/>
      <dgm:spPr/>
      <dgm:t>
        <a:bodyPr/>
        <a:lstStyle/>
        <a:p>
          <a:endParaRPr lang="es-ES"/>
        </a:p>
      </dgm:t>
    </dgm:pt>
    <dgm:pt modelId="{0CD08231-E4B0-4D72-81D4-E759E8FAAC3B}" type="sibTrans" cxnId="{470B74DC-1F90-43E0-9D82-08C1A34E72BC}">
      <dgm:prSet/>
      <dgm:spPr/>
      <dgm:t>
        <a:bodyPr/>
        <a:lstStyle/>
        <a:p>
          <a:endParaRPr lang="es-ES"/>
        </a:p>
      </dgm:t>
    </dgm:pt>
    <dgm:pt modelId="{4BABE11C-CCCF-4035-BC6D-A8624FE41F57}">
      <dgm:prSet phldrT="[Texto]"/>
      <dgm:spPr>
        <a:solidFill>
          <a:srgbClr val="006600"/>
        </a:solidFill>
      </dgm:spPr>
      <dgm:t>
        <a:bodyPr/>
        <a:lstStyle/>
        <a:p>
          <a:pPr>
            <a:buNone/>
          </a:pPr>
          <a:r>
            <a:rPr lang="es-ES" sz="1100" dirty="0"/>
            <a:t>				</a:t>
          </a:r>
        </a:p>
      </dgm:t>
    </dgm:pt>
    <dgm:pt modelId="{5EC0D8D8-8CF4-4BA4-BA8B-AF1AA04ACF7C}" type="parTrans" cxnId="{FDFBC078-746E-46A7-BA91-3180328D364F}">
      <dgm:prSet/>
      <dgm:spPr/>
      <dgm:t>
        <a:bodyPr/>
        <a:lstStyle/>
        <a:p>
          <a:endParaRPr lang="es-ES"/>
        </a:p>
      </dgm:t>
    </dgm:pt>
    <dgm:pt modelId="{3A279967-E254-489B-8F74-DF4064E628D8}" type="sibTrans" cxnId="{FDFBC078-746E-46A7-BA91-3180328D364F}">
      <dgm:prSet/>
      <dgm:spPr/>
      <dgm:t>
        <a:bodyPr/>
        <a:lstStyle/>
        <a:p>
          <a:endParaRPr lang="es-ES"/>
        </a:p>
      </dgm:t>
    </dgm:pt>
    <dgm:pt modelId="{A6607370-E58D-449A-B6D3-D35F0051DC54}">
      <dgm:prSet/>
      <dgm:spPr>
        <a:solidFill>
          <a:srgbClr val="006600"/>
        </a:solidFill>
      </dgm:spPr>
      <dgm:t>
        <a:bodyPr/>
        <a:lstStyle/>
        <a:p>
          <a:pPr>
            <a:buNone/>
          </a:pPr>
          <a:r>
            <a:rPr lang="es-ES" sz="1100" dirty="0"/>
            <a:t>				-  Más de 45 millones de usuarios finales.</a:t>
          </a:r>
        </a:p>
      </dgm:t>
    </dgm:pt>
    <dgm:pt modelId="{D541F3F3-BE4D-43F9-BC8D-62792E0310D3}" type="parTrans" cxnId="{510DE4FA-3A03-4630-ADAD-4083046E2C15}">
      <dgm:prSet/>
      <dgm:spPr/>
      <dgm:t>
        <a:bodyPr/>
        <a:lstStyle/>
        <a:p>
          <a:endParaRPr lang="es-ES"/>
        </a:p>
      </dgm:t>
    </dgm:pt>
    <dgm:pt modelId="{A6EB536A-D09D-42F3-A516-6B0E6369C642}" type="sibTrans" cxnId="{510DE4FA-3A03-4630-ADAD-4083046E2C15}">
      <dgm:prSet/>
      <dgm:spPr/>
      <dgm:t>
        <a:bodyPr/>
        <a:lstStyle/>
        <a:p>
          <a:endParaRPr lang="es-ES"/>
        </a:p>
      </dgm:t>
    </dgm:pt>
    <dgm:pt modelId="{2181944E-BC83-43DE-A643-D3A2D42DA2FC}">
      <dgm:prSet/>
      <dgm:spPr>
        <a:solidFill>
          <a:srgbClr val="006600"/>
        </a:solidFill>
      </dgm:spPr>
      <dgm:t>
        <a:bodyPr/>
        <a:lstStyle/>
        <a:p>
          <a:pPr>
            <a:buNone/>
          </a:pPr>
          <a:r>
            <a:rPr lang="es-ES" sz="1100" dirty="0"/>
            <a:t>				-  Más de 10.000 clientes profesionales.</a:t>
          </a:r>
        </a:p>
      </dgm:t>
    </dgm:pt>
    <dgm:pt modelId="{13AD56E7-75EF-4139-8F69-CDFEBED88CE7}" type="parTrans" cxnId="{81A2B50C-671E-4343-AE14-340501244C2D}">
      <dgm:prSet/>
      <dgm:spPr/>
      <dgm:t>
        <a:bodyPr/>
        <a:lstStyle/>
        <a:p>
          <a:endParaRPr lang="es-ES"/>
        </a:p>
      </dgm:t>
    </dgm:pt>
    <dgm:pt modelId="{126AD40B-AD7C-4240-8EEB-10A59F1F61B5}" type="sibTrans" cxnId="{81A2B50C-671E-4343-AE14-340501244C2D}">
      <dgm:prSet/>
      <dgm:spPr/>
      <dgm:t>
        <a:bodyPr/>
        <a:lstStyle/>
        <a:p>
          <a:endParaRPr lang="es-ES"/>
        </a:p>
      </dgm:t>
    </dgm:pt>
    <dgm:pt modelId="{38AD2E93-FE35-48B8-9C14-F6C4AF81C42D}">
      <dgm:prSet/>
      <dgm:spPr>
        <a:solidFill>
          <a:srgbClr val="006600"/>
        </a:solidFill>
      </dgm:spPr>
      <dgm:t>
        <a:bodyPr/>
        <a:lstStyle/>
        <a:p>
          <a:pPr>
            <a:buNone/>
          </a:pPr>
          <a:r>
            <a:rPr lang="es-ES" sz="1100" dirty="0"/>
            <a:t>				- Más de 7.5 billones de  facturación; </a:t>
          </a:r>
        </a:p>
      </dgm:t>
    </dgm:pt>
    <dgm:pt modelId="{A2E45159-3D43-4535-ACA0-6C273EB0B30D}" type="parTrans" cxnId="{8FB62D72-29E6-4C4B-9279-0BF53CA79A41}">
      <dgm:prSet/>
      <dgm:spPr/>
      <dgm:t>
        <a:bodyPr/>
        <a:lstStyle/>
        <a:p>
          <a:endParaRPr lang="es-ES"/>
        </a:p>
      </dgm:t>
    </dgm:pt>
    <dgm:pt modelId="{957AE187-E5F5-4085-88F5-0CD7E2D9DDB9}" type="sibTrans" cxnId="{8FB62D72-29E6-4C4B-9279-0BF53CA79A41}">
      <dgm:prSet/>
      <dgm:spPr/>
      <dgm:t>
        <a:bodyPr/>
        <a:lstStyle/>
        <a:p>
          <a:endParaRPr lang="es-ES"/>
        </a:p>
      </dgm:t>
    </dgm:pt>
    <dgm:pt modelId="{931DB91B-3EA4-47FC-8ED5-5713FEF6FD17}">
      <dgm:prSet phldrT="[Texto]"/>
      <dgm:spPr>
        <a:solidFill>
          <a:srgbClr val="006600"/>
        </a:solidFill>
      </dgm:spPr>
      <dgm:t>
        <a:bodyPr/>
        <a:lstStyle/>
        <a:p>
          <a:pPr>
            <a:buNone/>
          </a:pPr>
          <a:r>
            <a:rPr lang="es-ES" sz="1100" dirty="0"/>
            <a:t>				- Más de 7.5 billones de  facturación.</a:t>
          </a:r>
        </a:p>
      </dgm:t>
    </dgm:pt>
    <dgm:pt modelId="{000E58D8-071C-4F5A-9931-EF573AE324E9}" type="parTrans" cxnId="{55BEF6D4-4A87-43D0-B960-D7B1CDD59D22}">
      <dgm:prSet/>
      <dgm:spPr/>
      <dgm:t>
        <a:bodyPr/>
        <a:lstStyle/>
        <a:p>
          <a:endParaRPr lang="es-ES"/>
        </a:p>
      </dgm:t>
    </dgm:pt>
    <dgm:pt modelId="{1247F41E-B290-497F-9643-19BFAF92FA33}" type="sibTrans" cxnId="{55BEF6D4-4A87-43D0-B960-D7B1CDD59D22}">
      <dgm:prSet/>
      <dgm:spPr/>
      <dgm:t>
        <a:bodyPr/>
        <a:lstStyle/>
        <a:p>
          <a:endParaRPr lang="es-ES"/>
        </a:p>
      </dgm:t>
    </dgm:pt>
    <dgm:pt modelId="{ECEAFEDA-F63F-4904-96B0-7BF00A34FA57}">
      <dgm:prSet/>
      <dgm:spPr>
        <a:solidFill>
          <a:srgbClr val="006600"/>
        </a:solidFill>
      </dgm:spPr>
      <dgm:t>
        <a:bodyPr/>
        <a:lstStyle/>
        <a:p>
          <a:pPr>
            <a:buNone/>
          </a:pPr>
          <a:r>
            <a:rPr lang="es-ES" sz="1100" dirty="0"/>
            <a:t>				PERO INVESTIGACIÓN DE MERCADO,</a:t>
          </a:r>
        </a:p>
      </dgm:t>
    </dgm:pt>
    <dgm:pt modelId="{4301E581-81F1-469F-A4EE-0DB2149856C4}" type="parTrans" cxnId="{739EE465-B334-420C-8F9C-138549DC24C3}">
      <dgm:prSet/>
      <dgm:spPr/>
      <dgm:t>
        <a:bodyPr/>
        <a:lstStyle/>
        <a:p>
          <a:endParaRPr lang="es-ES"/>
        </a:p>
      </dgm:t>
    </dgm:pt>
    <dgm:pt modelId="{331A4621-E7E9-4F31-92D9-9CCAF969E344}" type="sibTrans" cxnId="{739EE465-B334-420C-8F9C-138549DC24C3}">
      <dgm:prSet/>
      <dgm:spPr/>
      <dgm:t>
        <a:bodyPr/>
        <a:lstStyle/>
        <a:p>
          <a:endParaRPr lang="es-ES"/>
        </a:p>
      </dgm:t>
    </dgm:pt>
    <dgm:pt modelId="{7603AF9A-492B-4631-9244-30BC27CA7A6C}">
      <dgm:prSet/>
      <dgm:spPr>
        <a:solidFill>
          <a:srgbClr val="006600"/>
        </a:solidFill>
      </dgm:spPr>
      <dgm:t>
        <a:bodyPr/>
        <a:lstStyle/>
        <a:p>
          <a:pPr>
            <a:buNone/>
          </a:pPr>
          <a:r>
            <a:rPr lang="es-ES" sz="1100" dirty="0"/>
            <a:t>				 </a:t>
          </a:r>
          <a:r>
            <a:rPr lang="es-ES" sz="1100" b="1" dirty="0">
              <a:solidFill>
                <a:srgbClr val="FF9900"/>
              </a:solidFill>
            </a:rPr>
            <a:t>PRESUNCIÓN SUPERADA </a:t>
          </a:r>
          <a:r>
            <a:rPr lang="es-ES" sz="1100" dirty="0"/>
            <a:t>(Decisión 13 feb 2024)</a:t>
          </a:r>
        </a:p>
      </dgm:t>
    </dgm:pt>
    <dgm:pt modelId="{86FF8779-BA5F-43B6-88E0-9AB1FB530F27}" type="parTrans" cxnId="{32E63068-9466-42A1-9231-F51611C3EC29}">
      <dgm:prSet/>
      <dgm:spPr/>
      <dgm:t>
        <a:bodyPr/>
        <a:lstStyle/>
        <a:p>
          <a:endParaRPr lang="es-ES"/>
        </a:p>
      </dgm:t>
    </dgm:pt>
    <dgm:pt modelId="{A13E32D8-872A-4A7C-B6CC-623BA4051136}" type="sibTrans" cxnId="{32E63068-9466-42A1-9231-F51611C3EC29}">
      <dgm:prSet/>
      <dgm:spPr/>
      <dgm:t>
        <a:bodyPr/>
        <a:lstStyle/>
        <a:p>
          <a:endParaRPr lang="es-ES"/>
        </a:p>
      </dgm:t>
    </dgm:pt>
    <dgm:pt modelId="{ADE92BDF-62B5-43BC-98A2-8C9ECC5EE0E6}">
      <dgm:prSet phldrT="[Texto]"/>
      <dgm:spPr>
        <a:solidFill>
          <a:srgbClr val="006600"/>
        </a:solidFill>
      </dgm:spPr>
      <dgm:t>
        <a:bodyPr/>
        <a:lstStyle/>
        <a:p>
          <a:pPr>
            <a:buNone/>
          </a:pPr>
          <a:r>
            <a:rPr lang="es-ES" sz="1100" dirty="0"/>
            <a:t>				-  Más de 10.000 clientes profesionales.</a:t>
          </a:r>
        </a:p>
      </dgm:t>
    </dgm:pt>
    <dgm:pt modelId="{6F78C99D-AB02-402A-B544-AEC755093F3A}" type="sibTrans" cxnId="{95C423AE-30FA-415A-A87E-8B158021FBC3}">
      <dgm:prSet/>
      <dgm:spPr/>
      <dgm:t>
        <a:bodyPr/>
        <a:lstStyle/>
        <a:p>
          <a:endParaRPr lang="es-ES"/>
        </a:p>
      </dgm:t>
    </dgm:pt>
    <dgm:pt modelId="{2CD8A3C1-1A14-4205-BB54-20DFEE5DB8DE}" type="parTrans" cxnId="{95C423AE-30FA-415A-A87E-8B158021FBC3}">
      <dgm:prSet/>
      <dgm:spPr/>
      <dgm:t>
        <a:bodyPr/>
        <a:lstStyle/>
        <a:p>
          <a:endParaRPr lang="es-ES"/>
        </a:p>
      </dgm:t>
    </dgm:pt>
    <dgm:pt modelId="{E555FBD5-F220-4FC7-AE8E-55308BDA3870}">
      <dgm:prSet phldrT="[Texto]"/>
      <dgm:spPr>
        <a:solidFill>
          <a:srgbClr val="006600"/>
        </a:solidFill>
      </dgm:spPr>
      <dgm:t>
        <a:bodyPr/>
        <a:lstStyle/>
        <a:p>
          <a:pPr>
            <a:buNone/>
          </a:pPr>
          <a:r>
            <a:rPr lang="es-ES" sz="1100" dirty="0"/>
            <a:t>				-  Más de 45 millones de usuarios finales.</a:t>
          </a:r>
        </a:p>
      </dgm:t>
    </dgm:pt>
    <dgm:pt modelId="{5A8617D9-38EC-47AC-B7B0-35E54EB2AE93}" type="sibTrans" cxnId="{340197BA-D830-4BDF-8EFB-E0765750DD7C}">
      <dgm:prSet/>
      <dgm:spPr/>
      <dgm:t>
        <a:bodyPr/>
        <a:lstStyle/>
        <a:p>
          <a:endParaRPr lang="es-ES"/>
        </a:p>
      </dgm:t>
    </dgm:pt>
    <dgm:pt modelId="{CD4684D2-2BAA-4F18-A96E-88191A9BDCB7}" type="parTrans" cxnId="{340197BA-D830-4BDF-8EFB-E0765750DD7C}">
      <dgm:prSet/>
      <dgm:spPr/>
      <dgm:t>
        <a:bodyPr/>
        <a:lstStyle/>
        <a:p>
          <a:endParaRPr lang="es-ES"/>
        </a:p>
      </dgm:t>
    </dgm:pt>
    <dgm:pt modelId="{B4CF0930-AC1F-4596-AD00-75E95F141344}" type="pres">
      <dgm:prSet presAssocID="{350791A0-2D48-44B9-81F1-D22CC4ADA50C}" presName="linear" presStyleCnt="0">
        <dgm:presLayoutVars>
          <dgm:dir/>
          <dgm:resizeHandles val="exact"/>
        </dgm:presLayoutVars>
      </dgm:prSet>
      <dgm:spPr/>
    </dgm:pt>
    <dgm:pt modelId="{44FA87E7-D11A-4F41-AA5D-A11FF138494D}" type="pres">
      <dgm:prSet presAssocID="{A7ACBB9A-808B-493F-A207-F426246F06CB}" presName="comp" presStyleCnt="0"/>
      <dgm:spPr/>
    </dgm:pt>
    <dgm:pt modelId="{461B3A3F-4DF5-4608-B499-F39096EBD1E6}" type="pres">
      <dgm:prSet presAssocID="{A7ACBB9A-808B-493F-A207-F426246F06CB}" presName="box" presStyleLbl="node1" presStyleIdx="0" presStyleCnt="2" custLinFactNeighborX="-103" custLinFactNeighborY="-7211"/>
      <dgm:spPr/>
    </dgm:pt>
    <dgm:pt modelId="{4FB7CD49-A29D-4CEE-BF7F-A2A324009D12}" type="pres">
      <dgm:prSet presAssocID="{A7ACBB9A-808B-493F-A207-F426246F06CB}" presName="img" presStyleLbl="fgImgPlace1" presStyleIdx="0" presStyleCnt="2" custFlipHor="1" custScaleX="15787" custScaleY="43704"/>
      <dgm:spPr/>
    </dgm:pt>
    <dgm:pt modelId="{73DB8E7D-DDF9-48AD-A59C-3D1D3DF381CB}" type="pres">
      <dgm:prSet presAssocID="{A7ACBB9A-808B-493F-A207-F426246F06CB}" presName="text" presStyleLbl="node1" presStyleIdx="0" presStyleCnt="2">
        <dgm:presLayoutVars>
          <dgm:bulletEnabled val="1"/>
        </dgm:presLayoutVars>
      </dgm:prSet>
      <dgm:spPr/>
    </dgm:pt>
    <dgm:pt modelId="{91D0D007-4125-4FE6-9ED7-4C3B6F4097F3}" type="pres">
      <dgm:prSet presAssocID="{73B46D69-5D43-480D-9DFA-DBBFC1E792C4}" presName="spacer" presStyleCnt="0"/>
      <dgm:spPr/>
    </dgm:pt>
    <dgm:pt modelId="{AD458F20-886E-4FAF-A491-207F79315396}" type="pres">
      <dgm:prSet presAssocID="{E806632F-A4E2-4284-A7E7-84709752C101}" presName="comp" presStyleCnt="0"/>
      <dgm:spPr/>
    </dgm:pt>
    <dgm:pt modelId="{316A199E-ECD1-4835-A38F-C2C013CACEF1}" type="pres">
      <dgm:prSet presAssocID="{E806632F-A4E2-4284-A7E7-84709752C101}" presName="box" presStyleLbl="node1" presStyleIdx="1" presStyleCnt="2" custLinFactNeighborX="-103" custLinFactNeighborY="51"/>
      <dgm:spPr/>
    </dgm:pt>
    <dgm:pt modelId="{D858DCD3-45A2-454C-A251-D69241DDA7CE}" type="pres">
      <dgm:prSet presAssocID="{E806632F-A4E2-4284-A7E7-84709752C101}" presName="img" presStyleLbl="fgImgPlace1" presStyleIdx="1" presStyleCnt="2" custFlipHor="1" custScaleX="2812" custScaleY="40504"/>
      <dgm:spPr/>
    </dgm:pt>
    <dgm:pt modelId="{E84BC476-DFC6-4CBF-B606-E5D617727BF3}" type="pres">
      <dgm:prSet presAssocID="{E806632F-A4E2-4284-A7E7-84709752C101}" presName="text" presStyleLbl="node1" presStyleIdx="1" presStyleCnt="2">
        <dgm:presLayoutVars>
          <dgm:bulletEnabled val="1"/>
        </dgm:presLayoutVars>
      </dgm:prSet>
      <dgm:spPr/>
    </dgm:pt>
  </dgm:ptLst>
  <dgm:cxnLst>
    <dgm:cxn modelId="{A4C8B402-97E6-418B-9701-D8CEB6764A0A}" type="presOf" srcId="{350791A0-2D48-44B9-81F1-D22CC4ADA50C}" destId="{B4CF0930-AC1F-4596-AD00-75E95F141344}" srcOrd="0" destOrd="0" presId="urn:microsoft.com/office/officeart/2005/8/layout/vList4"/>
    <dgm:cxn modelId="{81A2B50C-671E-4343-AE14-340501244C2D}" srcId="{A6607370-E58D-449A-B6D3-D35F0051DC54}" destId="{2181944E-BC83-43DE-A643-D3A2D42DA2FC}" srcOrd="0" destOrd="0" parTransId="{13AD56E7-75EF-4139-8F69-CDFEBED88CE7}" sibTransId="{126AD40B-AD7C-4240-8EEB-10A59F1F61B5}"/>
    <dgm:cxn modelId="{0FF7FA0D-E016-4206-A935-2B3BB04B0C30}" type="presOf" srcId="{A6607370-E58D-449A-B6D3-D35F0051DC54}" destId="{E84BC476-DFC6-4CBF-B606-E5D617727BF3}" srcOrd="1" destOrd="6" presId="urn:microsoft.com/office/officeart/2005/8/layout/vList4"/>
    <dgm:cxn modelId="{B706CB0F-3130-4214-A7CF-3E6F49EC4BBC}" srcId="{350791A0-2D48-44B9-81F1-D22CC4ADA50C}" destId="{A7ACBB9A-808B-493F-A207-F426246F06CB}" srcOrd="0" destOrd="0" parTransId="{659948A4-0D09-47C5-B651-85ABB9427255}" sibTransId="{73B46D69-5D43-480D-9DFA-DBBFC1E792C4}"/>
    <dgm:cxn modelId="{FAD77F14-2EEC-437A-BB6C-3300E9CA8516}" type="presOf" srcId="{4BABE11C-CCCF-4035-BC6D-A8624FE41F57}" destId="{316A199E-ECD1-4835-A38F-C2C013CACEF1}" srcOrd="0" destOrd="4" presId="urn:microsoft.com/office/officeart/2005/8/layout/vList4"/>
    <dgm:cxn modelId="{98E08A1E-F7A8-4E11-AE52-BE8AB55A254F}" type="presOf" srcId="{931DB91B-3EA4-47FC-8ED5-5713FEF6FD17}" destId="{E84BC476-DFC6-4CBF-B606-E5D617727BF3}" srcOrd="1" destOrd="5" presId="urn:microsoft.com/office/officeart/2005/8/layout/vList4"/>
    <dgm:cxn modelId="{E65F3B21-8241-4983-A0DF-88B2D4A84AD2}" type="presOf" srcId="{2181944E-BC83-43DE-A643-D3A2D42DA2FC}" destId="{E84BC476-DFC6-4CBF-B606-E5D617727BF3}" srcOrd="1" destOrd="7" presId="urn:microsoft.com/office/officeart/2005/8/layout/vList4"/>
    <dgm:cxn modelId="{739EE465-B334-420C-8F9C-138549DC24C3}" srcId="{2181944E-BC83-43DE-A643-D3A2D42DA2FC}" destId="{ECEAFEDA-F63F-4904-96B0-7BF00A34FA57}" srcOrd="0" destOrd="0" parTransId="{4301E581-81F1-469F-A4EE-0DB2149856C4}" sibTransId="{331A4621-E7E9-4F31-92D9-9CCAF969E344}"/>
    <dgm:cxn modelId="{32E63068-9466-42A1-9231-F51611C3EC29}" srcId="{ECEAFEDA-F63F-4904-96B0-7BF00A34FA57}" destId="{7603AF9A-492B-4631-9244-30BC27CA7A6C}" srcOrd="0" destOrd="0" parTransId="{86FF8779-BA5F-43B6-88E0-9AB1FB530F27}" sibTransId="{A13E32D8-872A-4A7C-B6CC-623BA4051136}"/>
    <dgm:cxn modelId="{367C8971-238E-4054-8FD4-A33A87D550F0}" type="presOf" srcId="{931DB91B-3EA4-47FC-8ED5-5713FEF6FD17}" destId="{316A199E-ECD1-4835-A38F-C2C013CACEF1}" srcOrd="0" destOrd="5" presId="urn:microsoft.com/office/officeart/2005/8/layout/vList4"/>
    <dgm:cxn modelId="{7D71C951-A0E7-45AE-8428-EC9E3190957E}" type="presOf" srcId="{4BABE11C-CCCF-4035-BC6D-A8624FE41F57}" destId="{E84BC476-DFC6-4CBF-B606-E5D617727BF3}" srcOrd="1" destOrd="4" presId="urn:microsoft.com/office/officeart/2005/8/layout/vList4"/>
    <dgm:cxn modelId="{8FB62D72-29E6-4C4B-9279-0BF53CA79A41}" srcId="{E806632F-A4E2-4284-A7E7-84709752C101}" destId="{38AD2E93-FE35-48B8-9C14-F6C4AF81C42D}" srcOrd="0" destOrd="0" parTransId="{A2E45159-3D43-4535-ACA0-6C273EB0B30D}" sibTransId="{957AE187-E5F5-4085-88F5-0CD7E2D9DDB9}"/>
    <dgm:cxn modelId="{15D98274-EABD-4A8B-97CE-5CAF52DEFA2F}" type="presOf" srcId="{E555FBD5-F220-4FC7-AE8E-55308BDA3870}" destId="{316A199E-ECD1-4835-A38F-C2C013CACEF1}" srcOrd="0" destOrd="2" presId="urn:microsoft.com/office/officeart/2005/8/layout/vList4"/>
    <dgm:cxn modelId="{BF990255-8F72-4C48-B6C3-D4DE8B6C0424}" type="presOf" srcId="{ECEAFEDA-F63F-4904-96B0-7BF00A34FA57}" destId="{316A199E-ECD1-4835-A38F-C2C013CACEF1}" srcOrd="0" destOrd="8" presId="urn:microsoft.com/office/officeart/2005/8/layout/vList4"/>
    <dgm:cxn modelId="{87CB3958-A198-4BAC-AD2B-2E1E1538C255}" type="presOf" srcId="{38AD2E93-FE35-48B8-9C14-F6C4AF81C42D}" destId="{316A199E-ECD1-4835-A38F-C2C013CACEF1}" srcOrd="0" destOrd="1" presId="urn:microsoft.com/office/officeart/2005/8/layout/vList4"/>
    <dgm:cxn modelId="{FDFBC078-746E-46A7-BA91-3180328D364F}" srcId="{ADE92BDF-62B5-43BC-98A2-8C9ECC5EE0E6}" destId="{4BABE11C-CCCF-4035-BC6D-A8624FE41F57}" srcOrd="0" destOrd="0" parTransId="{5EC0D8D8-8CF4-4BA4-BA8B-AF1AA04ACF7C}" sibTransId="{3A279967-E254-489B-8F74-DF4064E628D8}"/>
    <dgm:cxn modelId="{C2CC2F5A-EF01-4967-B1A6-497F694763B1}" type="presOf" srcId="{A7ACBB9A-808B-493F-A207-F426246F06CB}" destId="{73DB8E7D-DDF9-48AD-A59C-3D1D3DF381CB}" srcOrd="1" destOrd="0" presId="urn:microsoft.com/office/officeart/2005/8/layout/vList4"/>
    <dgm:cxn modelId="{21B6377C-FCEC-44F9-88AD-C499E0D72CC3}" type="presOf" srcId="{2181944E-BC83-43DE-A643-D3A2D42DA2FC}" destId="{316A199E-ECD1-4835-A38F-C2C013CACEF1}" srcOrd="0" destOrd="7" presId="urn:microsoft.com/office/officeart/2005/8/layout/vList4"/>
    <dgm:cxn modelId="{E42CCF82-0021-4708-AF6A-76E1B6B00D43}" type="presOf" srcId="{7603AF9A-492B-4631-9244-30BC27CA7A6C}" destId="{316A199E-ECD1-4835-A38F-C2C013CACEF1}" srcOrd="0" destOrd="9" presId="urn:microsoft.com/office/officeart/2005/8/layout/vList4"/>
    <dgm:cxn modelId="{C917348C-8253-4F5E-83AA-8513AB03FB33}" srcId="{350791A0-2D48-44B9-81F1-D22CC4ADA50C}" destId="{E806632F-A4E2-4284-A7E7-84709752C101}" srcOrd="1" destOrd="0" parTransId="{0D62816E-1B8B-4FF1-87E6-CC5D796642A3}" sibTransId="{3ED9A71B-507D-42C2-B024-395EC49F1B19}"/>
    <dgm:cxn modelId="{874FE896-E50B-4FEF-9929-168C6AAE9333}" type="presOf" srcId="{E806632F-A4E2-4284-A7E7-84709752C101}" destId="{316A199E-ECD1-4835-A38F-C2C013CACEF1}" srcOrd="0" destOrd="0" presId="urn:microsoft.com/office/officeart/2005/8/layout/vList4"/>
    <dgm:cxn modelId="{2F3A999B-B598-4F73-BA55-5569192A6786}" type="presOf" srcId="{E806632F-A4E2-4284-A7E7-84709752C101}" destId="{E84BC476-DFC6-4CBF-B606-E5D617727BF3}" srcOrd="1" destOrd="0" presId="urn:microsoft.com/office/officeart/2005/8/layout/vList4"/>
    <dgm:cxn modelId="{484528A0-E615-4BD3-9E8F-D36562277F95}" type="presOf" srcId="{ADE92BDF-62B5-43BC-98A2-8C9ECC5EE0E6}" destId="{316A199E-ECD1-4835-A38F-C2C013CACEF1}" srcOrd="0" destOrd="3" presId="urn:microsoft.com/office/officeart/2005/8/layout/vList4"/>
    <dgm:cxn modelId="{7BC248A8-A24A-4D49-ABC3-A55A2B97539F}" type="presOf" srcId="{E5CB5C3C-D12A-462C-B14E-154CBEDA38E7}" destId="{E84BC476-DFC6-4CBF-B606-E5D617727BF3}" srcOrd="1" destOrd="10" presId="urn:microsoft.com/office/officeart/2005/8/layout/vList4"/>
    <dgm:cxn modelId="{95C423AE-30FA-415A-A87E-8B158021FBC3}" srcId="{E555FBD5-F220-4FC7-AE8E-55308BDA3870}" destId="{ADE92BDF-62B5-43BC-98A2-8C9ECC5EE0E6}" srcOrd="0" destOrd="0" parTransId="{2CD8A3C1-1A14-4205-BB54-20DFEE5DB8DE}" sibTransId="{6F78C99D-AB02-402A-B544-AEC755093F3A}"/>
    <dgm:cxn modelId="{75E069BA-ECEA-4D06-86E8-2215B0239693}" type="presOf" srcId="{ECEAFEDA-F63F-4904-96B0-7BF00A34FA57}" destId="{E84BC476-DFC6-4CBF-B606-E5D617727BF3}" srcOrd="1" destOrd="8" presId="urn:microsoft.com/office/officeart/2005/8/layout/vList4"/>
    <dgm:cxn modelId="{340197BA-D830-4BDF-8EFB-E0765750DD7C}" srcId="{E806632F-A4E2-4284-A7E7-84709752C101}" destId="{E555FBD5-F220-4FC7-AE8E-55308BDA3870}" srcOrd="1" destOrd="0" parTransId="{CD4684D2-2BAA-4F18-A96E-88191A9BDCB7}" sibTransId="{5A8617D9-38EC-47AC-B7B0-35E54EB2AE93}"/>
    <dgm:cxn modelId="{BAFF2CBE-E865-4FA8-A922-C11D75C6DCD8}" type="presOf" srcId="{38AD2E93-FE35-48B8-9C14-F6C4AF81C42D}" destId="{E84BC476-DFC6-4CBF-B606-E5D617727BF3}" srcOrd="1" destOrd="1" presId="urn:microsoft.com/office/officeart/2005/8/layout/vList4"/>
    <dgm:cxn modelId="{DD4BF2C0-4157-4AE1-8BC6-896E0B93F735}" type="presOf" srcId="{E5CB5C3C-D12A-462C-B14E-154CBEDA38E7}" destId="{316A199E-ECD1-4835-A38F-C2C013CACEF1}" srcOrd="0" destOrd="10" presId="urn:microsoft.com/office/officeart/2005/8/layout/vList4"/>
    <dgm:cxn modelId="{E2796ED0-AB59-4023-B257-1C15D8B65D8E}" type="presOf" srcId="{A6607370-E58D-449A-B6D3-D35F0051DC54}" destId="{316A199E-ECD1-4835-A38F-C2C013CACEF1}" srcOrd="0" destOrd="6" presId="urn:microsoft.com/office/officeart/2005/8/layout/vList4"/>
    <dgm:cxn modelId="{2B80C4D4-75A5-4FAC-A0B9-9EFB1E89ADD8}" type="presOf" srcId="{ADE92BDF-62B5-43BC-98A2-8C9ECC5EE0E6}" destId="{E84BC476-DFC6-4CBF-B606-E5D617727BF3}" srcOrd="1" destOrd="3" presId="urn:microsoft.com/office/officeart/2005/8/layout/vList4"/>
    <dgm:cxn modelId="{55BEF6D4-4A87-43D0-B960-D7B1CDD59D22}" srcId="{ADE92BDF-62B5-43BC-98A2-8C9ECC5EE0E6}" destId="{931DB91B-3EA4-47FC-8ED5-5713FEF6FD17}" srcOrd="1" destOrd="0" parTransId="{000E58D8-071C-4F5A-9931-EF573AE324E9}" sibTransId="{1247F41E-B290-497F-9643-19BFAF92FA33}"/>
    <dgm:cxn modelId="{042616D5-C356-498C-83ED-041903F05D9B}" type="presOf" srcId="{7603AF9A-492B-4631-9244-30BC27CA7A6C}" destId="{E84BC476-DFC6-4CBF-B606-E5D617727BF3}" srcOrd="1" destOrd="9" presId="urn:microsoft.com/office/officeart/2005/8/layout/vList4"/>
    <dgm:cxn modelId="{470B74DC-1F90-43E0-9D82-08C1A34E72BC}" srcId="{E806632F-A4E2-4284-A7E7-84709752C101}" destId="{E5CB5C3C-D12A-462C-B14E-154CBEDA38E7}" srcOrd="2" destOrd="0" parTransId="{5FDD565E-F55C-45C4-8BE7-B8F7B648886D}" sibTransId="{0CD08231-E4B0-4D72-81D4-E759E8FAAC3B}"/>
    <dgm:cxn modelId="{078A12E8-F2F0-4D5A-9136-54FBBEF2E2A2}" type="presOf" srcId="{E555FBD5-F220-4FC7-AE8E-55308BDA3870}" destId="{E84BC476-DFC6-4CBF-B606-E5D617727BF3}" srcOrd="1" destOrd="2" presId="urn:microsoft.com/office/officeart/2005/8/layout/vList4"/>
    <dgm:cxn modelId="{BE4B81F2-0504-4532-9607-4F5103862F42}" type="presOf" srcId="{A7ACBB9A-808B-493F-A207-F426246F06CB}" destId="{461B3A3F-4DF5-4608-B499-F39096EBD1E6}" srcOrd="0" destOrd="0" presId="urn:microsoft.com/office/officeart/2005/8/layout/vList4"/>
    <dgm:cxn modelId="{510DE4FA-3A03-4630-ADAD-4083046E2C15}" srcId="{931DB91B-3EA4-47FC-8ED5-5713FEF6FD17}" destId="{A6607370-E58D-449A-B6D3-D35F0051DC54}" srcOrd="0" destOrd="0" parTransId="{D541F3F3-BE4D-43F9-BC8D-62792E0310D3}" sibTransId="{A6EB536A-D09D-42F3-A516-6B0E6369C642}"/>
    <dgm:cxn modelId="{E105AAC1-361C-41BD-88E9-449080DD1751}" type="presParOf" srcId="{B4CF0930-AC1F-4596-AD00-75E95F141344}" destId="{44FA87E7-D11A-4F41-AA5D-A11FF138494D}" srcOrd="0" destOrd="0" presId="urn:microsoft.com/office/officeart/2005/8/layout/vList4"/>
    <dgm:cxn modelId="{93CECA31-EEB8-4866-B651-8B57763152AC}" type="presParOf" srcId="{44FA87E7-D11A-4F41-AA5D-A11FF138494D}" destId="{461B3A3F-4DF5-4608-B499-F39096EBD1E6}" srcOrd="0" destOrd="0" presId="urn:microsoft.com/office/officeart/2005/8/layout/vList4"/>
    <dgm:cxn modelId="{FACE3D6B-63A0-438E-A233-72208DF0C6CF}" type="presParOf" srcId="{44FA87E7-D11A-4F41-AA5D-A11FF138494D}" destId="{4FB7CD49-A29D-4CEE-BF7F-A2A324009D12}" srcOrd="1" destOrd="0" presId="urn:microsoft.com/office/officeart/2005/8/layout/vList4"/>
    <dgm:cxn modelId="{8FC2A275-C5A3-4015-864A-2DF73D8ADDA2}" type="presParOf" srcId="{44FA87E7-D11A-4F41-AA5D-A11FF138494D}" destId="{73DB8E7D-DDF9-48AD-A59C-3D1D3DF381CB}" srcOrd="2" destOrd="0" presId="urn:microsoft.com/office/officeart/2005/8/layout/vList4"/>
    <dgm:cxn modelId="{502962BD-DB17-45DE-8C7C-C02A381B6B8C}" type="presParOf" srcId="{B4CF0930-AC1F-4596-AD00-75E95F141344}" destId="{91D0D007-4125-4FE6-9ED7-4C3B6F4097F3}" srcOrd="1" destOrd="0" presId="urn:microsoft.com/office/officeart/2005/8/layout/vList4"/>
    <dgm:cxn modelId="{DE553C3C-3114-48C9-8E15-928850BEE196}" type="presParOf" srcId="{B4CF0930-AC1F-4596-AD00-75E95F141344}" destId="{AD458F20-886E-4FAF-A491-207F79315396}" srcOrd="2" destOrd="0" presId="urn:microsoft.com/office/officeart/2005/8/layout/vList4"/>
    <dgm:cxn modelId="{31712694-EDD3-4126-ADE1-93065D9B0000}" type="presParOf" srcId="{AD458F20-886E-4FAF-A491-207F79315396}" destId="{316A199E-ECD1-4835-A38F-C2C013CACEF1}" srcOrd="0" destOrd="0" presId="urn:microsoft.com/office/officeart/2005/8/layout/vList4"/>
    <dgm:cxn modelId="{142E17EA-A0C0-477F-9E32-440B98500A33}" type="presParOf" srcId="{AD458F20-886E-4FAF-A491-207F79315396}" destId="{D858DCD3-45A2-454C-A251-D69241DDA7CE}" srcOrd="1" destOrd="0" presId="urn:microsoft.com/office/officeart/2005/8/layout/vList4"/>
    <dgm:cxn modelId="{64F6D98B-09C8-4036-B0AB-1CE3722ECE74}" type="presParOf" srcId="{AD458F20-886E-4FAF-A491-207F79315396}" destId="{E84BC476-DFC6-4CBF-B606-E5D617727BF3}"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A2167B-9613-4F34-8627-AE1856DAC9AC}">
      <dsp:nvSpPr>
        <dsp:cNvPr id="0" name=""/>
        <dsp:cNvSpPr/>
      </dsp:nvSpPr>
      <dsp:spPr>
        <a:xfrm>
          <a:off x="949936" y="661"/>
          <a:ext cx="1499443" cy="773906"/>
        </a:xfrm>
        <a:prstGeom prst="roundRect">
          <a:avLst>
            <a:gd name="adj" fmla="val 10000"/>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HARDWARE</a:t>
          </a:r>
        </a:p>
      </dsp:txBody>
      <dsp:txXfrm>
        <a:off x="972603" y="23328"/>
        <a:ext cx="1454109" cy="728572"/>
      </dsp:txXfrm>
    </dsp:sp>
    <dsp:sp modelId="{CD695A31-ED10-409F-BC3F-1D81A7773601}">
      <dsp:nvSpPr>
        <dsp:cNvPr id="0" name=""/>
        <dsp:cNvSpPr/>
      </dsp:nvSpPr>
      <dsp:spPr>
        <a:xfrm rot="5400000">
          <a:off x="1554550" y="793915"/>
          <a:ext cx="290214" cy="34825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dirty="0"/>
        </a:p>
      </dsp:txBody>
      <dsp:txXfrm rot="-5400000">
        <a:off x="1595180" y="822936"/>
        <a:ext cx="208955" cy="203150"/>
      </dsp:txXfrm>
    </dsp:sp>
    <dsp:sp modelId="{4DF9479E-7E70-432D-91CC-76607EEC7CAA}">
      <dsp:nvSpPr>
        <dsp:cNvPr id="0" name=""/>
        <dsp:cNvSpPr/>
      </dsp:nvSpPr>
      <dsp:spPr>
        <a:xfrm>
          <a:off x="949936" y="1161520"/>
          <a:ext cx="1499443" cy="773906"/>
        </a:xfrm>
        <a:prstGeom prst="roundRect">
          <a:avLst>
            <a:gd name="adj" fmla="val 10000"/>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SISTEMA OPERATIVO</a:t>
          </a:r>
        </a:p>
      </dsp:txBody>
      <dsp:txXfrm>
        <a:off x="972603" y="1184187"/>
        <a:ext cx="1454109" cy="728572"/>
      </dsp:txXfrm>
    </dsp:sp>
    <dsp:sp modelId="{A1B58C93-B3B9-4263-BAAA-859A8F49EEDF}">
      <dsp:nvSpPr>
        <dsp:cNvPr id="0" name=""/>
        <dsp:cNvSpPr/>
      </dsp:nvSpPr>
      <dsp:spPr>
        <a:xfrm rot="5400000">
          <a:off x="1554550" y="1954774"/>
          <a:ext cx="290214" cy="34825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dirty="0"/>
        </a:p>
      </dsp:txBody>
      <dsp:txXfrm rot="-5400000">
        <a:off x="1595180" y="1983795"/>
        <a:ext cx="208955" cy="203150"/>
      </dsp:txXfrm>
    </dsp:sp>
    <dsp:sp modelId="{917E0482-8814-43D8-A8B8-F97A51C8C213}">
      <dsp:nvSpPr>
        <dsp:cNvPr id="0" name=""/>
        <dsp:cNvSpPr/>
      </dsp:nvSpPr>
      <dsp:spPr>
        <a:xfrm>
          <a:off x="949936" y="2322380"/>
          <a:ext cx="1499443" cy="773906"/>
        </a:xfrm>
        <a:prstGeom prst="roundRect">
          <a:avLst>
            <a:gd name="adj" fmla="val 10000"/>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SOFTWARE</a:t>
          </a:r>
        </a:p>
      </dsp:txBody>
      <dsp:txXfrm>
        <a:off x="972603" y="2345047"/>
        <a:ext cx="1454109" cy="728572"/>
      </dsp:txXfrm>
    </dsp:sp>
    <dsp:sp modelId="{0DCB08E5-4522-4F49-91C3-61CD996C938E}">
      <dsp:nvSpPr>
        <dsp:cNvPr id="0" name=""/>
        <dsp:cNvSpPr/>
      </dsp:nvSpPr>
      <dsp:spPr>
        <a:xfrm rot="5400000">
          <a:off x="1554550" y="3115634"/>
          <a:ext cx="290214" cy="34825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dirty="0"/>
        </a:p>
      </dsp:txBody>
      <dsp:txXfrm rot="-5400000">
        <a:off x="1595180" y="3144655"/>
        <a:ext cx="208955" cy="203150"/>
      </dsp:txXfrm>
    </dsp:sp>
    <dsp:sp modelId="{4837F92E-F0C1-4DD0-89F0-FAC4B9B7A3B4}">
      <dsp:nvSpPr>
        <dsp:cNvPr id="0" name=""/>
        <dsp:cNvSpPr/>
      </dsp:nvSpPr>
      <dsp:spPr>
        <a:xfrm>
          <a:off x="949936" y="3483239"/>
          <a:ext cx="1499443" cy="773906"/>
        </a:xfrm>
        <a:prstGeom prst="roundRect">
          <a:avLst>
            <a:gd name="adj" fmla="val 10000"/>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NAVEGADOR</a:t>
          </a:r>
        </a:p>
      </dsp:txBody>
      <dsp:txXfrm>
        <a:off x="972603" y="3505906"/>
        <a:ext cx="1454109" cy="728572"/>
      </dsp:txXfrm>
    </dsp:sp>
    <dsp:sp modelId="{EDF5C531-86DD-4C55-9DA2-DEAF449A1D9A}">
      <dsp:nvSpPr>
        <dsp:cNvPr id="0" name=""/>
        <dsp:cNvSpPr/>
      </dsp:nvSpPr>
      <dsp:spPr>
        <a:xfrm rot="5400000">
          <a:off x="1554550" y="4276493"/>
          <a:ext cx="290214" cy="34825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dirty="0"/>
        </a:p>
      </dsp:txBody>
      <dsp:txXfrm rot="-5400000">
        <a:off x="1595180" y="4305514"/>
        <a:ext cx="208955" cy="203150"/>
      </dsp:txXfrm>
    </dsp:sp>
    <dsp:sp modelId="{C77F596E-6F06-457A-B667-738C35649298}">
      <dsp:nvSpPr>
        <dsp:cNvPr id="0" name=""/>
        <dsp:cNvSpPr/>
      </dsp:nvSpPr>
      <dsp:spPr>
        <a:xfrm>
          <a:off x="949936" y="4644099"/>
          <a:ext cx="1499443" cy="773906"/>
        </a:xfrm>
        <a:prstGeom prst="roundRect">
          <a:avLst>
            <a:gd name="adj" fmla="val 10000"/>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rgbClr val="FF9900"/>
              </a:solidFill>
              <a:effectLst>
                <a:outerShdw blurRad="38100" dist="38100" dir="2700000" algn="tl">
                  <a:srgbClr val="000000">
                    <a:alpha val="43137"/>
                  </a:srgbClr>
                </a:outerShdw>
              </a:effectLst>
            </a:rPr>
            <a:t>BUSCADOR</a:t>
          </a:r>
        </a:p>
      </dsp:txBody>
      <dsp:txXfrm>
        <a:off x="972603" y="4666766"/>
        <a:ext cx="1454109" cy="7285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6D1BF4-7C55-43A0-8630-648B77EA9705}">
      <dsp:nvSpPr>
        <dsp:cNvPr id="0" name=""/>
        <dsp:cNvSpPr/>
      </dsp:nvSpPr>
      <dsp:spPr>
        <a:xfrm>
          <a:off x="2751766" y="553507"/>
          <a:ext cx="426187" cy="91440"/>
        </a:xfrm>
        <a:custGeom>
          <a:avLst/>
          <a:gdLst/>
          <a:ahLst/>
          <a:cxnLst/>
          <a:rect l="0" t="0" r="0" b="0"/>
          <a:pathLst>
            <a:path>
              <a:moveTo>
                <a:pt x="0" y="45720"/>
              </a:moveTo>
              <a:lnTo>
                <a:pt x="426187"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53440" y="596943"/>
        <a:ext cx="22839" cy="4567"/>
      </dsp:txXfrm>
    </dsp:sp>
    <dsp:sp modelId="{3350DBB3-6267-42DC-9CF1-89BA31E58996}">
      <dsp:nvSpPr>
        <dsp:cNvPr id="0" name=""/>
        <dsp:cNvSpPr/>
      </dsp:nvSpPr>
      <dsp:spPr>
        <a:xfrm>
          <a:off x="767534" y="3417"/>
          <a:ext cx="1986031" cy="1191619"/>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317" tIns="102152" rIns="97317" bIns="102152" numCol="1" spcCol="1270" anchor="ctr" anchorCtr="0">
          <a:noAutofit/>
        </a:bodyPr>
        <a:lstStyle/>
        <a:p>
          <a:pPr marL="0" lvl="0" indent="0" algn="ctr" defTabSz="666750">
            <a:lnSpc>
              <a:spcPct val="90000"/>
            </a:lnSpc>
            <a:spcBef>
              <a:spcPct val="0"/>
            </a:spcBef>
            <a:spcAft>
              <a:spcPct val="35000"/>
            </a:spcAft>
            <a:buNone/>
          </a:pPr>
          <a:r>
            <a:rPr lang="es-ES" sz="1500" b="0" i="0" kern="1200" dirty="0"/>
            <a:t>“un servicio digital”</a:t>
          </a:r>
          <a:endParaRPr lang="en-US" sz="1500" kern="1200" dirty="0"/>
        </a:p>
      </dsp:txBody>
      <dsp:txXfrm>
        <a:off x="767534" y="3417"/>
        <a:ext cx="1986031" cy="1191619"/>
      </dsp:txXfrm>
    </dsp:sp>
    <dsp:sp modelId="{D3D6DE17-0C6D-41BF-AE9F-935406B1205D}">
      <dsp:nvSpPr>
        <dsp:cNvPr id="0" name=""/>
        <dsp:cNvSpPr/>
      </dsp:nvSpPr>
      <dsp:spPr>
        <a:xfrm>
          <a:off x="1760550" y="1193236"/>
          <a:ext cx="2442819" cy="426187"/>
        </a:xfrm>
        <a:custGeom>
          <a:avLst/>
          <a:gdLst/>
          <a:ahLst/>
          <a:cxnLst/>
          <a:rect l="0" t="0" r="0" b="0"/>
          <a:pathLst>
            <a:path>
              <a:moveTo>
                <a:pt x="2442819" y="0"/>
              </a:moveTo>
              <a:lnTo>
                <a:pt x="2442819" y="230193"/>
              </a:lnTo>
              <a:lnTo>
                <a:pt x="0" y="230193"/>
              </a:lnTo>
              <a:lnTo>
                <a:pt x="0" y="426187"/>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19830" y="1404046"/>
        <a:ext cx="124258" cy="4567"/>
      </dsp:txXfrm>
    </dsp:sp>
    <dsp:sp modelId="{9E257725-EB35-4F2B-8089-283679C87F94}">
      <dsp:nvSpPr>
        <dsp:cNvPr id="0" name=""/>
        <dsp:cNvSpPr/>
      </dsp:nvSpPr>
      <dsp:spPr>
        <a:xfrm>
          <a:off x="3210353" y="3417"/>
          <a:ext cx="1986031" cy="1191619"/>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317" tIns="102152" rIns="97317" bIns="102152" numCol="1" spcCol="1270" anchor="t" anchorCtr="0">
          <a:noAutofit/>
        </a:bodyPr>
        <a:lstStyle/>
        <a:p>
          <a:pPr marL="0" lvl="0" indent="0" algn="l" defTabSz="666750">
            <a:lnSpc>
              <a:spcPct val="90000"/>
            </a:lnSpc>
            <a:spcBef>
              <a:spcPct val="0"/>
            </a:spcBef>
            <a:spcAft>
              <a:spcPct val="35000"/>
            </a:spcAft>
            <a:buNone/>
          </a:pPr>
          <a:r>
            <a:rPr lang="es-ES" sz="1500" b="1" kern="1200" dirty="0">
              <a:solidFill>
                <a:srgbClr val="FF9900"/>
              </a:solidFill>
            </a:rPr>
            <a:t>Servicio de la sociedad de la información</a:t>
          </a:r>
          <a:endParaRPr lang="en-US" sz="1500" b="1" kern="1200" dirty="0">
            <a:solidFill>
              <a:srgbClr val="FF9900"/>
            </a:solidFill>
          </a:endParaRPr>
        </a:p>
        <a:p>
          <a:pPr marL="114300" lvl="1" indent="-114300" algn="l" defTabSz="533400">
            <a:lnSpc>
              <a:spcPct val="90000"/>
            </a:lnSpc>
            <a:spcBef>
              <a:spcPct val="0"/>
            </a:spcBef>
            <a:spcAft>
              <a:spcPct val="15000"/>
            </a:spcAft>
            <a:buChar char="•"/>
          </a:pPr>
          <a:r>
            <a:rPr lang="es-ES" sz="1200" kern="1200" dirty="0"/>
            <a:t>Directiva 2015/1535/UE</a:t>
          </a:r>
          <a:endParaRPr lang="en-US" sz="1200" kern="1200" dirty="0"/>
        </a:p>
      </dsp:txBody>
      <dsp:txXfrm>
        <a:off x="3210353" y="3417"/>
        <a:ext cx="1986031" cy="1191619"/>
      </dsp:txXfrm>
    </dsp:sp>
    <dsp:sp modelId="{6BC7F548-8DB1-449C-A2DD-63C79A6C3CB1}">
      <dsp:nvSpPr>
        <dsp:cNvPr id="0" name=""/>
        <dsp:cNvSpPr/>
      </dsp:nvSpPr>
      <dsp:spPr>
        <a:xfrm>
          <a:off x="2751766" y="2201913"/>
          <a:ext cx="426187" cy="91440"/>
        </a:xfrm>
        <a:custGeom>
          <a:avLst/>
          <a:gdLst/>
          <a:ahLst/>
          <a:cxnLst/>
          <a:rect l="0" t="0" r="0" b="0"/>
          <a:pathLst>
            <a:path>
              <a:moveTo>
                <a:pt x="0" y="45720"/>
              </a:moveTo>
              <a:lnTo>
                <a:pt x="426187"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53440" y="2245349"/>
        <a:ext cx="22839" cy="4567"/>
      </dsp:txXfrm>
    </dsp:sp>
    <dsp:sp modelId="{8058A57B-DFB7-4120-8200-2BC44458DA07}">
      <dsp:nvSpPr>
        <dsp:cNvPr id="0" name=""/>
        <dsp:cNvSpPr/>
      </dsp:nvSpPr>
      <dsp:spPr>
        <a:xfrm>
          <a:off x="767534" y="1651824"/>
          <a:ext cx="1986031" cy="1191619"/>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317" tIns="102152" rIns="97317" bIns="102152" numCol="1" spcCol="1270" anchor="t" anchorCtr="0">
          <a:noAutofit/>
        </a:bodyPr>
        <a:lstStyle/>
        <a:p>
          <a:pPr marL="0" lvl="0" indent="0" algn="l" defTabSz="666750">
            <a:lnSpc>
              <a:spcPct val="90000"/>
            </a:lnSpc>
            <a:spcBef>
              <a:spcPct val="0"/>
            </a:spcBef>
            <a:spcAft>
              <a:spcPct val="35000"/>
            </a:spcAft>
            <a:buNone/>
          </a:pPr>
          <a:r>
            <a:rPr lang="es-ES" sz="1500" b="1" kern="1200" dirty="0">
              <a:solidFill>
                <a:srgbClr val="FF9900"/>
              </a:solidFill>
            </a:rPr>
            <a:t>Servicio intermediario</a:t>
          </a:r>
          <a:endParaRPr lang="en-US" sz="1500" b="1" kern="1200" dirty="0">
            <a:solidFill>
              <a:srgbClr val="FF9900"/>
            </a:solidFill>
          </a:endParaRPr>
        </a:p>
        <a:p>
          <a:pPr marL="114300" lvl="1" indent="-114300" algn="l" defTabSz="533400">
            <a:lnSpc>
              <a:spcPct val="90000"/>
            </a:lnSpc>
            <a:spcBef>
              <a:spcPct val="0"/>
            </a:spcBef>
            <a:spcAft>
              <a:spcPct val="15000"/>
            </a:spcAft>
            <a:buChar char="•"/>
          </a:pPr>
          <a:r>
            <a:rPr lang="es-ES" sz="1200" kern="1200" dirty="0"/>
            <a:t>Directiva 2000/31/UE</a:t>
          </a:r>
          <a:endParaRPr lang="en-US" sz="1200" kern="1200" dirty="0"/>
        </a:p>
      </dsp:txBody>
      <dsp:txXfrm>
        <a:off x="767534" y="1651824"/>
        <a:ext cx="1986031" cy="1191619"/>
      </dsp:txXfrm>
    </dsp:sp>
    <dsp:sp modelId="{2920C72A-77EC-4C19-A3C3-4D247C1AB9DE}">
      <dsp:nvSpPr>
        <dsp:cNvPr id="0" name=""/>
        <dsp:cNvSpPr/>
      </dsp:nvSpPr>
      <dsp:spPr>
        <a:xfrm>
          <a:off x="1760550" y="2841643"/>
          <a:ext cx="2442819" cy="426187"/>
        </a:xfrm>
        <a:custGeom>
          <a:avLst/>
          <a:gdLst/>
          <a:ahLst/>
          <a:cxnLst/>
          <a:rect l="0" t="0" r="0" b="0"/>
          <a:pathLst>
            <a:path>
              <a:moveTo>
                <a:pt x="2442819" y="0"/>
              </a:moveTo>
              <a:lnTo>
                <a:pt x="2442819" y="230193"/>
              </a:lnTo>
              <a:lnTo>
                <a:pt x="0" y="230193"/>
              </a:lnTo>
              <a:lnTo>
                <a:pt x="0" y="426187"/>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19830" y="3052453"/>
        <a:ext cx="124258" cy="4567"/>
      </dsp:txXfrm>
    </dsp:sp>
    <dsp:sp modelId="{FCF888C9-08E7-41DD-BB1D-BC6F8471F107}">
      <dsp:nvSpPr>
        <dsp:cNvPr id="0" name=""/>
        <dsp:cNvSpPr/>
      </dsp:nvSpPr>
      <dsp:spPr>
        <a:xfrm>
          <a:off x="3210353" y="1651824"/>
          <a:ext cx="1986031" cy="1191619"/>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317" tIns="102152" rIns="97317" bIns="102152" numCol="1" spcCol="1270" anchor="t" anchorCtr="0">
          <a:noAutofit/>
        </a:bodyPr>
        <a:lstStyle/>
        <a:p>
          <a:pPr marL="0" lvl="0" indent="0" algn="l" defTabSz="666750">
            <a:lnSpc>
              <a:spcPct val="90000"/>
            </a:lnSpc>
            <a:spcBef>
              <a:spcPct val="0"/>
            </a:spcBef>
            <a:spcAft>
              <a:spcPct val="35000"/>
            </a:spcAft>
            <a:buNone/>
          </a:pPr>
          <a:r>
            <a:rPr lang="es-ES" sz="1500" b="1" kern="1200" dirty="0">
              <a:solidFill>
                <a:srgbClr val="FF9900"/>
              </a:solidFill>
            </a:rPr>
            <a:t>¿Servicio de alojamiento de datos?</a:t>
          </a:r>
          <a:endParaRPr lang="en-US" sz="1500" b="1" kern="1200" dirty="0">
            <a:solidFill>
              <a:srgbClr val="FF9900"/>
            </a:solidFill>
          </a:endParaRPr>
        </a:p>
        <a:p>
          <a:pPr marL="114300" lvl="1" indent="-114300" algn="l" defTabSz="533400">
            <a:lnSpc>
              <a:spcPct val="90000"/>
            </a:lnSpc>
            <a:spcBef>
              <a:spcPct val="0"/>
            </a:spcBef>
            <a:spcAft>
              <a:spcPct val="15000"/>
            </a:spcAft>
            <a:buChar char="•"/>
          </a:pPr>
          <a:r>
            <a:rPr lang="es-ES" sz="1200" kern="1200" dirty="0"/>
            <a:t>Directiva 2000/31/UE</a:t>
          </a:r>
          <a:endParaRPr lang="en-US" sz="1200" kern="1200" dirty="0"/>
        </a:p>
      </dsp:txBody>
      <dsp:txXfrm>
        <a:off x="3210353" y="1651824"/>
        <a:ext cx="1986031" cy="1191619"/>
      </dsp:txXfrm>
    </dsp:sp>
    <dsp:sp modelId="{0D880516-A3FD-4AD1-ACED-0A1216152C0C}">
      <dsp:nvSpPr>
        <dsp:cNvPr id="0" name=""/>
        <dsp:cNvSpPr/>
      </dsp:nvSpPr>
      <dsp:spPr>
        <a:xfrm>
          <a:off x="2751766" y="3850320"/>
          <a:ext cx="426187" cy="91440"/>
        </a:xfrm>
        <a:custGeom>
          <a:avLst/>
          <a:gdLst/>
          <a:ahLst/>
          <a:cxnLst/>
          <a:rect l="0" t="0" r="0" b="0"/>
          <a:pathLst>
            <a:path>
              <a:moveTo>
                <a:pt x="0" y="45720"/>
              </a:moveTo>
              <a:lnTo>
                <a:pt x="426187"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53440" y="3893756"/>
        <a:ext cx="22839" cy="4567"/>
      </dsp:txXfrm>
    </dsp:sp>
    <dsp:sp modelId="{80279F9E-FEF1-4593-97A3-AF46ED545F7F}">
      <dsp:nvSpPr>
        <dsp:cNvPr id="0" name=""/>
        <dsp:cNvSpPr/>
      </dsp:nvSpPr>
      <dsp:spPr>
        <a:xfrm>
          <a:off x="767534" y="3300230"/>
          <a:ext cx="1986031" cy="1191619"/>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317" tIns="102152" rIns="97317" bIns="102152" numCol="1" spcCol="1270" anchor="t" anchorCtr="0">
          <a:noAutofit/>
        </a:bodyPr>
        <a:lstStyle/>
        <a:p>
          <a:pPr marL="0" lvl="0" indent="0" algn="l" defTabSz="666750">
            <a:lnSpc>
              <a:spcPct val="90000"/>
            </a:lnSpc>
            <a:spcBef>
              <a:spcPct val="0"/>
            </a:spcBef>
            <a:spcAft>
              <a:spcPct val="35000"/>
            </a:spcAft>
            <a:buNone/>
          </a:pPr>
          <a:r>
            <a:rPr lang="es-ES" sz="1500" kern="1200" dirty="0"/>
            <a:t>¿Servicio de plataforma en línea?</a:t>
          </a:r>
          <a:endParaRPr lang="en-US" sz="1500" kern="1200" dirty="0"/>
        </a:p>
        <a:p>
          <a:pPr marL="114300" lvl="1" indent="-114300" algn="l" defTabSz="533400">
            <a:lnSpc>
              <a:spcPct val="90000"/>
            </a:lnSpc>
            <a:spcBef>
              <a:spcPct val="0"/>
            </a:spcBef>
            <a:spcAft>
              <a:spcPct val="15000"/>
            </a:spcAft>
            <a:buChar char="•"/>
          </a:pPr>
          <a:r>
            <a:rPr lang="es-ES" sz="1200" kern="1200" dirty="0"/>
            <a:t>Reglamento (UE) 2022/2065 (DSA)</a:t>
          </a:r>
          <a:endParaRPr lang="en-US" sz="1200" kern="1200" dirty="0"/>
        </a:p>
      </dsp:txBody>
      <dsp:txXfrm>
        <a:off x="767534" y="3300230"/>
        <a:ext cx="1986031" cy="1191619"/>
      </dsp:txXfrm>
    </dsp:sp>
    <dsp:sp modelId="{E0755CE6-3425-4AA6-9CFE-7D929E6C1B23}">
      <dsp:nvSpPr>
        <dsp:cNvPr id="0" name=""/>
        <dsp:cNvSpPr/>
      </dsp:nvSpPr>
      <dsp:spPr>
        <a:xfrm>
          <a:off x="1760550" y="4490049"/>
          <a:ext cx="2442819" cy="426187"/>
        </a:xfrm>
        <a:custGeom>
          <a:avLst/>
          <a:gdLst/>
          <a:ahLst/>
          <a:cxnLst/>
          <a:rect l="0" t="0" r="0" b="0"/>
          <a:pathLst>
            <a:path>
              <a:moveTo>
                <a:pt x="2442819" y="0"/>
              </a:moveTo>
              <a:lnTo>
                <a:pt x="2442819" y="230193"/>
              </a:lnTo>
              <a:lnTo>
                <a:pt x="0" y="230193"/>
              </a:lnTo>
              <a:lnTo>
                <a:pt x="0" y="426187"/>
              </a:lnTo>
            </a:path>
          </a:pathLst>
        </a:custGeom>
        <a:noFill/>
        <a:ln w="12700" cap="flat" cmpd="sng" algn="ctr">
          <a:no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19830" y="4700859"/>
        <a:ext cx="124258" cy="4567"/>
      </dsp:txXfrm>
    </dsp:sp>
    <dsp:sp modelId="{3F3DA259-7080-46A3-A523-6E5D445B468D}">
      <dsp:nvSpPr>
        <dsp:cNvPr id="0" name=""/>
        <dsp:cNvSpPr/>
      </dsp:nvSpPr>
      <dsp:spPr>
        <a:xfrm>
          <a:off x="3210353" y="3300230"/>
          <a:ext cx="1986031" cy="1191619"/>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317" tIns="102152" rIns="97317" bIns="102152" numCol="1" spcCol="1270" anchor="t" anchorCtr="0">
          <a:noAutofit/>
        </a:bodyPr>
        <a:lstStyle/>
        <a:p>
          <a:pPr marL="0" lvl="0" indent="0" algn="l" defTabSz="622300">
            <a:lnSpc>
              <a:spcPct val="90000"/>
            </a:lnSpc>
            <a:spcBef>
              <a:spcPct val="0"/>
            </a:spcBef>
            <a:spcAft>
              <a:spcPct val="35000"/>
            </a:spcAft>
            <a:buNone/>
          </a:pPr>
          <a:r>
            <a:rPr lang="es-ES" sz="1400" kern="1200" dirty="0">
              <a:solidFill>
                <a:prstClr val="white"/>
              </a:solidFill>
              <a:latin typeface="Aptos" panose="02110004020202020204"/>
              <a:ea typeface="+mn-ea"/>
              <a:cs typeface="+mn-cs"/>
            </a:rPr>
            <a:t>NO Servicio de intermediación en línea NO</a:t>
          </a:r>
          <a:endParaRPr lang="en-US" sz="1400" kern="1200" dirty="0">
            <a:solidFill>
              <a:prstClr val="white"/>
            </a:solidFill>
            <a:latin typeface="Aptos" panose="02110004020202020204"/>
            <a:ea typeface="+mn-ea"/>
            <a:cs typeface="+mn-cs"/>
          </a:endParaRPr>
        </a:p>
        <a:p>
          <a:pPr marL="57150" lvl="1" indent="0" algn="l" defTabSz="488950">
            <a:lnSpc>
              <a:spcPct val="90000"/>
            </a:lnSpc>
            <a:spcBef>
              <a:spcPct val="0"/>
            </a:spcBef>
            <a:spcAft>
              <a:spcPct val="15000"/>
            </a:spcAft>
            <a:buChar char="•"/>
          </a:pPr>
          <a:r>
            <a:rPr lang="es-ES" sz="1100" kern="1200" dirty="0"/>
            <a:t>Reglamento (UE) 2022/1925 (DMA)</a:t>
          </a:r>
          <a:endParaRPr lang="en-US" sz="1100" kern="1200" dirty="0"/>
        </a:p>
      </dsp:txBody>
      <dsp:txXfrm>
        <a:off x="3210353" y="3300230"/>
        <a:ext cx="1986031" cy="1191619"/>
      </dsp:txXfrm>
    </dsp:sp>
    <dsp:sp modelId="{B36C0B67-12D8-45BF-8BD9-4899FA62CD4E}">
      <dsp:nvSpPr>
        <dsp:cNvPr id="0" name=""/>
        <dsp:cNvSpPr/>
      </dsp:nvSpPr>
      <dsp:spPr>
        <a:xfrm>
          <a:off x="767534" y="4948637"/>
          <a:ext cx="1986031" cy="1191619"/>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317" tIns="102152" rIns="97317" bIns="102152" numCol="1" spcCol="1270" anchor="t" anchorCtr="0">
          <a:noAutofit/>
        </a:bodyPr>
        <a:lstStyle/>
        <a:p>
          <a:pPr marL="0" lvl="0" indent="0" algn="l" defTabSz="666750">
            <a:lnSpc>
              <a:spcPct val="90000"/>
            </a:lnSpc>
            <a:spcBef>
              <a:spcPct val="0"/>
            </a:spcBef>
            <a:spcAft>
              <a:spcPct val="35000"/>
            </a:spcAft>
            <a:buNone/>
          </a:pPr>
          <a:r>
            <a:rPr lang="es-ES" sz="1500" b="1" kern="1200" dirty="0">
              <a:solidFill>
                <a:srgbClr val="FF9900"/>
              </a:solidFill>
            </a:rPr>
            <a:t>Servicio básico de plataforma</a:t>
          </a:r>
          <a:endParaRPr lang="en-US" sz="1500" b="1" kern="1200" dirty="0">
            <a:solidFill>
              <a:srgbClr val="FF9900"/>
            </a:solidFill>
          </a:endParaRPr>
        </a:p>
        <a:p>
          <a:pPr marL="114300" lvl="1" indent="-114300" algn="l" defTabSz="533400">
            <a:lnSpc>
              <a:spcPct val="90000"/>
            </a:lnSpc>
            <a:spcBef>
              <a:spcPct val="0"/>
            </a:spcBef>
            <a:spcAft>
              <a:spcPct val="15000"/>
            </a:spcAft>
            <a:buChar char="•"/>
          </a:pPr>
          <a:r>
            <a:rPr lang="es-ES" sz="1200" kern="1200" dirty="0"/>
            <a:t>Reglamento (UE) 2022/1925 (DMA)</a:t>
          </a:r>
          <a:endParaRPr lang="en-US" sz="1200" kern="1200" dirty="0"/>
        </a:p>
      </dsp:txBody>
      <dsp:txXfrm>
        <a:off x="767534" y="4948637"/>
        <a:ext cx="1986031" cy="11916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0150EF-22FA-4549-9DD1-ECE9B29B4DDF}">
      <dsp:nvSpPr>
        <dsp:cNvPr id="0" name=""/>
        <dsp:cNvSpPr/>
      </dsp:nvSpPr>
      <dsp:spPr>
        <a:xfrm>
          <a:off x="0" y="849267"/>
          <a:ext cx="7891187" cy="893025"/>
        </a:xfrm>
        <a:prstGeom prst="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2444" tIns="437388" rIns="612444" bIns="149352" numCol="1" spcCol="1270" anchor="t" anchorCtr="0">
          <a:noAutofit/>
        </a:bodyPr>
        <a:lstStyle/>
        <a:p>
          <a:pPr marL="228600" lvl="1" indent="-228600" algn="l" defTabSz="933450">
            <a:lnSpc>
              <a:spcPct val="90000"/>
            </a:lnSpc>
            <a:spcBef>
              <a:spcPct val="0"/>
            </a:spcBef>
            <a:spcAft>
              <a:spcPct val="15000"/>
            </a:spcAft>
            <a:buChar char="•"/>
          </a:pPr>
          <a:r>
            <a:rPr lang="en-US" sz="2100" kern="1200" dirty="0"/>
            <a:t>Google Search,</a:t>
          </a:r>
          <a:r>
            <a:rPr lang="en-US" sz="2100" kern="1200" baseline="0" dirty="0"/>
            <a:t> Bing, Baidu, Yandex </a:t>
          </a:r>
          <a:endParaRPr lang="en-US" sz="2100" kern="1200" dirty="0"/>
        </a:p>
      </dsp:txBody>
      <dsp:txXfrm>
        <a:off x="0" y="849267"/>
        <a:ext cx="7891187" cy="893025"/>
      </dsp:txXfrm>
    </dsp:sp>
    <dsp:sp modelId="{608D6E32-6092-4FB9-9247-BBA58F9BEE7B}">
      <dsp:nvSpPr>
        <dsp:cNvPr id="0" name=""/>
        <dsp:cNvSpPr/>
      </dsp:nvSpPr>
      <dsp:spPr>
        <a:xfrm>
          <a:off x="394559" y="539307"/>
          <a:ext cx="5523830" cy="61992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788" tIns="0" rIns="208788" bIns="0" numCol="1" spcCol="1270" anchor="ctr" anchorCtr="0">
          <a:noAutofit/>
        </a:bodyPr>
        <a:lstStyle/>
        <a:p>
          <a:pPr marL="0" lvl="0" indent="0" algn="l" defTabSz="933450">
            <a:lnSpc>
              <a:spcPct val="90000"/>
            </a:lnSpc>
            <a:spcBef>
              <a:spcPct val="0"/>
            </a:spcBef>
            <a:spcAft>
              <a:spcPct val="35000"/>
            </a:spcAft>
            <a:buNone/>
          </a:pPr>
          <a:r>
            <a:rPr lang="es-ES" sz="2100" kern="1200" dirty="0"/>
            <a:t>Búsqueda general</a:t>
          </a:r>
          <a:endParaRPr lang="en-US" sz="2100" kern="1200" dirty="0"/>
        </a:p>
      </dsp:txBody>
      <dsp:txXfrm>
        <a:off x="424821" y="569569"/>
        <a:ext cx="5463306" cy="559396"/>
      </dsp:txXfrm>
    </dsp:sp>
    <dsp:sp modelId="{42E7C97F-717B-4384-AE67-8CFE55BEBECD}">
      <dsp:nvSpPr>
        <dsp:cNvPr id="0" name=""/>
        <dsp:cNvSpPr/>
      </dsp:nvSpPr>
      <dsp:spPr>
        <a:xfrm>
          <a:off x="0" y="2165652"/>
          <a:ext cx="7891187" cy="1190700"/>
        </a:xfrm>
        <a:prstGeom prst="rect">
          <a:avLst/>
        </a:prstGeom>
        <a:solidFill>
          <a:schemeClr val="lt1">
            <a:alpha val="90000"/>
            <a:hueOff val="0"/>
            <a:satOff val="0"/>
            <a:lumOff val="0"/>
            <a:alphaOff val="0"/>
          </a:schemeClr>
        </a:solidFill>
        <a:ln w="19050" cap="flat" cmpd="sng" algn="ctr">
          <a:solidFill>
            <a:schemeClr val="accent2">
              <a:hueOff val="1610903"/>
              <a:satOff val="-4623"/>
              <a:lumOff val="-740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2444" tIns="437388" rIns="612444" bIns="149352" numCol="1" spcCol="1270" anchor="t" anchorCtr="0">
          <a:noAutofit/>
        </a:bodyPr>
        <a:lstStyle/>
        <a:p>
          <a:pPr marL="228600" lvl="1" indent="-228600" algn="l" defTabSz="933450">
            <a:lnSpc>
              <a:spcPct val="90000"/>
            </a:lnSpc>
            <a:spcBef>
              <a:spcPct val="0"/>
            </a:spcBef>
            <a:spcAft>
              <a:spcPct val="15000"/>
            </a:spcAft>
            <a:buChar char="•"/>
          </a:pPr>
          <a:r>
            <a:rPr lang="en-US" sz="2100" kern="1200" baseline="0" dirty="0"/>
            <a:t>Google Flights, Skyscaner, Kayak,  Google Shopping, Rastreator, ¿Google Maps?…</a:t>
          </a:r>
          <a:endParaRPr lang="en-US" sz="2100" kern="1200" dirty="0"/>
        </a:p>
      </dsp:txBody>
      <dsp:txXfrm>
        <a:off x="0" y="2165652"/>
        <a:ext cx="7891187" cy="1190700"/>
      </dsp:txXfrm>
    </dsp:sp>
    <dsp:sp modelId="{5B9579BE-11AB-4DAF-863D-D9B596992A57}">
      <dsp:nvSpPr>
        <dsp:cNvPr id="0" name=""/>
        <dsp:cNvSpPr/>
      </dsp:nvSpPr>
      <dsp:spPr>
        <a:xfrm>
          <a:off x="394559" y="1855692"/>
          <a:ext cx="5523830" cy="619920"/>
        </a:xfrm>
        <a:prstGeom prst="roundRect">
          <a:avLst/>
        </a:prstGeom>
        <a:solidFill>
          <a:schemeClr val="accent2">
            <a:hueOff val="1610903"/>
            <a:satOff val="-4623"/>
            <a:lumOff val="-7402"/>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788" tIns="0" rIns="208788" bIns="0" numCol="1" spcCol="1270" anchor="ctr" anchorCtr="0">
          <a:noAutofit/>
        </a:bodyPr>
        <a:lstStyle/>
        <a:p>
          <a:pPr marL="0" lvl="0" indent="0" algn="l" defTabSz="933450">
            <a:lnSpc>
              <a:spcPct val="90000"/>
            </a:lnSpc>
            <a:spcBef>
              <a:spcPct val="0"/>
            </a:spcBef>
            <a:spcAft>
              <a:spcPct val="35000"/>
            </a:spcAft>
            <a:buNone/>
          </a:pPr>
          <a:r>
            <a:rPr lang="es-ES" sz="2100" kern="1200" dirty="0"/>
            <a:t>Búsquedas especializadas-comparadores</a:t>
          </a:r>
          <a:endParaRPr lang="en-US" sz="2100" kern="1200" dirty="0"/>
        </a:p>
      </dsp:txBody>
      <dsp:txXfrm>
        <a:off x="424821" y="1885954"/>
        <a:ext cx="5463306" cy="559396"/>
      </dsp:txXfrm>
    </dsp:sp>
    <dsp:sp modelId="{26464D62-BD13-4B7C-9292-E2617E7EACC6}">
      <dsp:nvSpPr>
        <dsp:cNvPr id="0" name=""/>
        <dsp:cNvSpPr/>
      </dsp:nvSpPr>
      <dsp:spPr>
        <a:xfrm>
          <a:off x="0" y="3779712"/>
          <a:ext cx="7891187" cy="529200"/>
        </a:xfrm>
        <a:prstGeom prst="rect">
          <a:avLst/>
        </a:prstGeom>
        <a:solidFill>
          <a:schemeClr val="lt1">
            <a:alpha val="90000"/>
            <a:hueOff val="0"/>
            <a:satOff val="0"/>
            <a:lumOff val="0"/>
            <a:alphaOff val="0"/>
          </a:schemeClr>
        </a:solidFill>
        <a:ln w="19050" cap="flat" cmpd="sng" algn="ctr">
          <a:solidFill>
            <a:schemeClr val="accent2">
              <a:hueOff val="3221807"/>
              <a:satOff val="-9246"/>
              <a:lumOff val="-14805"/>
              <a:alphaOff val="0"/>
            </a:schemeClr>
          </a:solidFill>
          <a:prstDash val="solid"/>
          <a:miter lim="800000"/>
        </a:ln>
        <a:effectLst/>
      </dsp:spPr>
      <dsp:style>
        <a:lnRef idx="2">
          <a:scrgbClr r="0" g="0" b="0"/>
        </a:lnRef>
        <a:fillRef idx="1">
          <a:scrgbClr r="0" g="0" b="0"/>
        </a:fillRef>
        <a:effectRef idx="0">
          <a:scrgbClr r="0" g="0" b="0"/>
        </a:effectRef>
        <a:fontRef idx="minor"/>
      </dsp:style>
    </dsp:sp>
    <dsp:sp modelId="{0FB37AD3-DA29-4C2B-879B-60FC5AB1CA7D}">
      <dsp:nvSpPr>
        <dsp:cNvPr id="0" name=""/>
        <dsp:cNvSpPr/>
      </dsp:nvSpPr>
      <dsp:spPr>
        <a:xfrm>
          <a:off x="394559" y="3469752"/>
          <a:ext cx="5523830" cy="619920"/>
        </a:xfrm>
        <a:prstGeom prst="roundRect">
          <a:avLst/>
        </a:prstGeom>
        <a:no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788" tIns="0" rIns="208788" bIns="0" numCol="1" spcCol="1270" anchor="ctr" anchorCtr="0">
          <a:noAutofit/>
        </a:bodyPr>
        <a:lstStyle/>
        <a:p>
          <a:pPr marL="0" lvl="0" indent="0" algn="l" defTabSz="933450">
            <a:lnSpc>
              <a:spcPct val="90000"/>
            </a:lnSpc>
            <a:spcBef>
              <a:spcPct val="0"/>
            </a:spcBef>
            <a:spcAft>
              <a:spcPct val="35000"/>
            </a:spcAft>
            <a:buNone/>
          </a:pPr>
          <a:endParaRPr lang="en-US" sz="2100" kern="1200" dirty="0"/>
        </a:p>
      </dsp:txBody>
      <dsp:txXfrm>
        <a:off x="424821" y="3500014"/>
        <a:ext cx="5463306" cy="559396"/>
      </dsp:txXfrm>
    </dsp:sp>
    <dsp:sp modelId="{1ECF037A-57FF-46A9-A2CF-505B93504482}">
      <dsp:nvSpPr>
        <dsp:cNvPr id="0" name=""/>
        <dsp:cNvSpPr/>
      </dsp:nvSpPr>
      <dsp:spPr>
        <a:xfrm>
          <a:off x="0" y="4732272"/>
          <a:ext cx="7891187" cy="529200"/>
        </a:xfrm>
        <a:prstGeom prst="rect">
          <a:avLst/>
        </a:prstGeom>
        <a:solidFill>
          <a:schemeClr val="lt1">
            <a:alpha val="90000"/>
            <a:hueOff val="0"/>
            <a:satOff val="0"/>
            <a:lumOff val="0"/>
            <a:alphaOff val="0"/>
          </a:schemeClr>
        </a:solidFill>
        <a:ln w="19050" cap="flat" cmpd="sng" algn="ctr">
          <a:solidFill>
            <a:schemeClr val="accent2">
              <a:hueOff val="4832710"/>
              <a:satOff val="-13870"/>
              <a:lumOff val="-2220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2444" tIns="437388" rIns="612444" bIns="149352" numCol="1" spcCol="1270" anchor="t" anchorCtr="0">
          <a:noAutofit/>
        </a:bodyPr>
        <a:lstStyle/>
        <a:p>
          <a:pPr marL="228600" lvl="1" indent="-228600" algn="l" defTabSz="933450">
            <a:lnSpc>
              <a:spcPct val="90000"/>
            </a:lnSpc>
            <a:spcBef>
              <a:spcPct val="0"/>
            </a:spcBef>
            <a:spcAft>
              <a:spcPct val="15000"/>
            </a:spcAft>
            <a:buChar char="•"/>
          </a:pPr>
          <a:endParaRPr lang="en-US" sz="2100" kern="1200" dirty="0"/>
        </a:p>
      </dsp:txBody>
      <dsp:txXfrm>
        <a:off x="0" y="4732272"/>
        <a:ext cx="7891187" cy="529200"/>
      </dsp:txXfrm>
    </dsp:sp>
    <dsp:sp modelId="{AB6EC374-4053-43E5-8119-9FAA98E4D895}">
      <dsp:nvSpPr>
        <dsp:cNvPr id="0" name=""/>
        <dsp:cNvSpPr/>
      </dsp:nvSpPr>
      <dsp:spPr>
        <a:xfrm>
          <a:off x="394559" y="4422312"/>
          <a:ext cx="5523830" cy="619920"/>
        </a:xfrm>
        <a:prstGeom prst="roundRect">
          <a:avLst/>
        </a:prstGeom>
        <a:solidFill>
          <a:schemeClr val="accent2">
            <a:hueOff val="4832710"/>
            <a:satOff val="-13870"/>
            <a:lumOff val="-22207"/>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788" tIns="0" rIns="208788" bIns="0" numCol="1" spcCol="1270" anchor="ctr" anchorCtr="0">
          <a:noAutofit/>
        </a:bodyPr>
        <a:lstStyle/>
        <a:p>
          <a:pPr marL="0" lvl="0" indent="0" algn="l" defTabSz="933450">
            <a:lnSpc>
              <a:spcPct val="90000"/>
            </a:lnSpc>
            <a:spcBef>
              <a:spcPct val="0"/>
            </a:spcBef>
            <a:spcAft>
              <a:spcPct val="35000"/>
            </a:spcAft>
            <a:buNone/>
          </a:pPr>
          <a:r>
            <a:rPr lang="es-ES" sz="2100" kern="1200" dirty="0"/>
            <a:t>Búsqueda web, imágenes, videos…</a:t>
          </a:r>
          <a:endParaRPr lang="en-US" sz="2100" kern="1200" dirty="0"/>
        </a:p>
      </dsp:txBody>
      <dsp:txXfrm>
        <a:off x="424821" y="4452574"/>
        <a:ext cx="5463306" cy="559396"/>
      </dsp:txXfrm>
    </dsp:sp>
    <dsp:sp modelId="{01B1AA39-A2CA-406E-BDB8-584073B5B6AE}">
      <dsp:nvSpPr>
        <dsp:cNvPr id="0" name=""/>
        <dsp:cNvSpPr/>
      </dsp:nvSpPr>
      <dsp:spPr>
        <a:xfrm>
          <a:off x="0" y="5684832"/>
          <a:ext cx="7891187" cy="529200"/>
        </a:xfrm>
        <a:prstGeom prst="rect">
          <a:avLst/>
        </a:prstGeom>
        <a:solidFill>
          <a:schemeClr val="lt1">
            <a:alpha val="90000"/>
            <a:hueOff val="0"/>
            <a:satOff val="0"/>
            <a:lumOff val="0"/>
            <a:alphaOff val="0"/>
          </a:schemeClr>
        </a:solidFill>
        <a:ln w="19050" cap="flat" cmpd="sng" algn="ctr">
          <a:solidFill>
            <a:schemeClr val="accent2">
              <a:hueOff val="6443614"/>
              <a:satOff val="-18493"/>
              <a:lumOff val="-2960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2444" tIns="437388" rIns="612444" bIns="149352" numCol="1" spcCol="1270" anchor="t" anchorCtr="0">
          <a:noAutofit/>
        </a:bodyPr>
        <a:lstStyle/>
        <a:p>
          <a:pPr marL="228600" lvl="1" indent="-228600" algn="l" defTabSz="933450">
            <a:lnSpc>
              <a:spcPct val="90000"/>
            </a:lnSpc>
            <a:spcBef>
              <a:spcPct val="0"/>
            </a:spcBef>
            <a:spcAft>
              <a:spcPct val="15000"/>
            </a:spcAft>
            <a:buChar char="•"/>
          </a:pPr>
          <a:endParaRPr lang="en-US" sz="2100" kern="1200" dirty="0"/>
        </a:p>
      </dsp:txBody>
      <dsp:txXfrm>
        <a:off x="0" y="5684832"/>
        <a:ext cx="7891187" cy="529200"/>
      </dsp:txXfrm>
    </dsp:sp>
    <dsp:sp modelId="{554497D4-FEA0-4921-902F-1353B1990151}">
      <dsp:nvSpPr>
        <dsp:cNvPr id="0" name=""/>
        <dsp:cNvSpPr/>
      </dsp:nvSpPr>
      <dsp:spPr>
        <a:xfrm>
          <a:off x="394559" y="5374872"/>
          <a:ext cx="5523830" cy="619920"/>
        </a:xfrm>
        <a:prstGeom prst="roundRect">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788" tIns="0" rIns="208788" bIns="0" numCol="1" spcCol="1270" anchor="ctr" anchorCtr="0">
          <a:noAutofit/>
        </a:bodyPr>
        <a:lstStyle/>
        <a:p>
          <a:pPr marL="0" lvl="0" indent="0" algn="l" defTabSz="933450">
            <a:lnSpc>
              <a:spcPct val="90000"/>
            </a:lnSpc>
            <a:spcBef>
              <a:spcPct val="0"/>
            </a:spcBef>
            <a:spcAft>
              <a:spcPct val="35000"/>
            </a:spcAft>
            <a:buNone/>
          </a:pPr>
          <a:r>
            <a:rPr lang="es-ES" sz="2100" kern="1200" dirty="0"/>
            <a:t>Búsqueda desde PC, Tablet, móvil</a:t>
          </a:r>
          <a:endParaRPr lang="en-US" sz="2100" kern="1200" dirty="0"/>
        </a:p>
      </dsp:txBody>
      <dsp:txXfrm>
        <a:off x="424821" y="5405134"/>
        <a:ext cx="5463306" cy="5593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FF7C1C-F807-44C0-A324-4500767B870B}">
      <dsp:nvSpPr>
        <dsp:cNvPr id="0" name=""/>
        <dsp:cNvSpPr/>
      </dsp:nvSpPr>
      <dsp:spPr>
        <a:xfrm>
          <a:off x="0" y="4699"/>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s-ES" sz="3600" b="1" kern="1200" dirty="0">
              <a:solidFill>
                <a:srgbClr val="FF0000"/>
              </a:solidFill>
            </a:rPr>
            <a:t>Google 96.14%</a:t>
          </a:r>
          <a:endParaRPr lang="en-US" sz="3600" b="1" kern="1200" dirty="0">
            <a:solidFill>
              <a:srgbClr val="FF0000"/>
            </a:solidFill>
          </a:endParaRPr>
        </a:p>
      </dsp:txBody>
      <dsp:txXfrm>
        <a:off x="42322" y="47021"/>
        <a:ext cx="7221024" cy="782326"/>
      </dsp:txXfrm>
    </dsp:sp>
    <dsp:sp modelId="{79E49C4D-95F2-4823-B564-5FE1FABF3A0B}">
      <dsp:nvSpPr>
        <dsp:cNvPr id="0" name=""/>
        <dsp:cNvSpPr/>
      </dsp:nvSpPr>
      <dsp:spPr>
        <a:xfrm>
          <a:off x="0" y="946549"/>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ES" sz="2600" kern="1200" dirty="0"/>
            <a:t>Bing 2,62%</a:t>
          </a:r>
          <a:endParaRPr lang="en-US" sz="2600" kern="1200" dirty="0"/>
        </a:p>
      </dsp:txBody>
      <dsp:txXfrm>
        <a:off x="42322" y="988871"/>
        <a:ext cx="7221024" cy="782326"/>
      </dsp:txXfrm>
    </dsp:sp>
    <dsp:sp modelId="{D4687558-83D1-492E-AF70-E7FAA7225291}">
      <dsp:nvSpPr>
        <dsp:cNvPr id="0" name=""/>
        <dsp:cNvSpPr/>
      </dsp:nvSpPr>
      <dsp:spPr>
        <a:xfrm>
          <a:off x="0" y="1864135"/>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ES" sz="2600" kern="1200" dirty="0"/>
            <a:t>Yahoo 0,79%</a:t>
          </a:r>
          <a:endParaRPr lang="en-US" sz="2600" kern="1200" dirty="0"/>
        </a:p>
      </dsp:txBody>
      <dsp:txXfrm>
        <a:off x="42322" y="1906457"/>
        <a:ext cx="7221024" cy="782326"/>
      </dsp:txXfrm>
    </dsp:sp>
    <dsp:sp modelId="{DED14112-855B-443B-8359-0AD1233125F7}">
      <dsp:nvSpPr>
        <dsp:cNvPr id="0" name=""/>
        <dsp:cNvSpPr/>
      </dsp:nvSpPr>
      <dsp:spPr>
        <a:xfrm>
          <a:off x="0" y="2830249"/>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ES" sz="2600" kern="1200" dirty="0"/>
            <a:t>DuckDuckGo 0,23%</a:t>
          </a:r>
          <a:endParaRPr lang="en-US" sz="2600" kern="1200" dirty="0"/>
        </a:p>
      </dsp:txBody>
      <dsp:txXfrm>
        <a:off x="42322" y="2872571"/>
        <a:ext cx="7221024" cy="782326"/>
      </dsp:txXfrm>
    </dsp:sp>
    <dsp:sp modelId="{D64E9E66-3A74-47CC-8A2F-A364037ED516}">
      <dsp:nvSpPr>
        <dsp:cNvPr id="0" name=""/>
        <dsp:cNvSpPr/>
      </dsp:nvSpPr>
      <dsp:spPr>
        <a:xfrm>
          <a:off x="0" y="3772099"/>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ES" sz="2600" kern="1200" dirty="0"/>
            <a:t>Ecosia 0,12%</a:t>
          </a:r>
          <a:endParaRPr lang="en-US" sz="2600" kern="1200" dirty="0"/>
        </a:p>
      </dsp:txBody>
      <dsp:txXfrm>
        <a:off x="42322" y="3814421"/>
        <a:ext cx="7221024" cy="782326"/>
      </dsp:txXfrm>
    </dsp:sp>
    <dsp:sp modelId="{7DC6A64F-524E-48D0-9C26-71654852763D}">
      <dsp:nvSpPr>
        <dsp:cNvPr id="0" name=""/>
        <dsp:cNvSpPr/>
      </dsp:nvSpPr>
      <dsp:spPr>
        <a:xfrm>
          <a:off x="0" y="4713949"/>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ES" sz="2600" kern="1200" dirty="0"/>
            <a:t>Yandex 00,7%</a:t>
          </a:r>
          <a:endParaRPr lang="en-US" sz="2600" kern="1200" dirty="0"/>
        </a:p>
      </dsp:txBody>
      <dsp:txXfrm>
        <a:off x="42322" y="4756271"/>
        <a:ext cx="7221024" cy="7823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FF7C1C-F807-44C0-A324-4500767B870B}">
      <dsp:nvSpPr>
        <dsp:cNvPr id="0" name=""/>
        <dsp:cNvSpPr/>
      </dsp:nvSpPr>
      <dsp:spPr>
        <a:xfrm>
          <a:off x="0" y="70402"/>
          <a:ext cx="7305668" cy="84942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ES" sz="3400" kern="1200" dirty="0">
              <a:solidFill>
                <a:srgbClr val="FF0000"/>
              </a:solidFill>
              <a:latin typeface="Aptos" panose="02110004020202020204"/>
              <a:ea typeface="+mn-ea"/>
              <a:cs typeface="+mn-cs"/>
            </a:rPr>
            <a:t>PC</a:t>
          </a:r>
          <a:r>
            <a:rPr lang="es-ES" sz="3600" b="1" kern="1200" dirty="0">
              <a:solidFill>
                <a:srgbClr val="FF0000"/>
              </a:solidFill>
            </a:rPr>
            <a:t> (E)	</a:t>
          </a:r>
          <a:r>
            <a:rPr lang="es-ES" sz="3400" kern="1200" dirty="0">
              <a:solidFill>
                <a:prstClr val="white"/>
              </a:solidFill>
              <a:latin typeface="Aptos" panose="02110004020202020204"/>
              <a:ea typeface="+mn-ea"/>
              <a:cs typeface="+mn-cs"/>
            </a:rPr>
            <a:t>Google</a:t>
          </a:r>
          <a:r>
            <a:rPr lang="es-ES" sz="3600" b="1" kern="1200" dirty="0">
              <a:solidFill>
                <a:srgbClr val="FF0000"/>
              </a:solidFill>
            </a:rPr>
            <a:t> </a:t>
          </a:r>
          <a:r>
            <a:rPr lang="es-ES" sz="3400" kern="1200" dirty="0">
              <a:solidFill>
                <a:prstClr val="white"/>
              </a:solidFill>
              <a:latin typeface="Aptos" panose="02110004020202020204"/>
              <a:ea typeface="+mn-ea"/>
              <a:cs typeface="+mn-cs"/>
            </a:rPr>
            <a:t>86,99% (Bing</a:t>
          </a:r>
          <a:r>
            <a:rPr lang="es-ES" sz="3600" b="1" kern="1200" dirty="0">
              <a:solidFill>
                <a:srgbClr val="FF0000"/>
              </a:solidFill>
            </a:rPr>
            <a:t> </a:t>
          </a:r>
          <a:r>
            <a:rPr lang="es-ES" sz="3400" kern="1200" dirty="0">
              <a:solidFill>
                <a:prstClr val="white"/>
              </a:solidFill>
              <a:latin typeface="Aptos" panose="02110004020202020204"/>
              <a:ea typeface="+mn-ea"/>
              <a:cs typeface="+mn-cs"/>
            </a:rPr>
            <a:t>9.65%)</a:t>
          </a:r>
          <a:endParaRPr lang="en-US" sz="3400" kern="1200" dirty="0">
            <a:solidFill>
              <a:prstClr val="white"/>
            </a:solidFill>
            <a:latin typeface="Aptos" panose="02110004020202020204"/>
            <a:ea typeface="+mn-ea"/>
            <a:cs typeface="+mn-cs"/>
          </a:endParaRPr>
        </a:p>
      </dsp:txBody>
      <dsp:txXfrm>
        <a:off x="41465" y="111867"/>
        <a:ext cx="7222738" cy="766490"/>
      </dsp:txXfrm>
    </dsp:sp>
    <dsp:sp modelId="{79E49C4D-95F2-4823-B564-5FE1FABF3A0B}">
      <dsp:nvSpPr>
        <dsp:cNvPr id="0" name=""/>
        <dsp:cNvSpPr/>
      </dsp:nvSpPr>
      <dsp:spPr>
        <a:xfrm>
          <a:off x="0" y="1015652"/>
          <a:ext cx="7305668" cy="84942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s-ES" sz="3300" kern="1200" dirty="0">
              <a:solidFill>
                <a:srgbClr val="FF0000"/>
              </a:solidFill>
            </a:rPr>
            <a:t>TABLET (E)</a:t>
          </a:r>
          <a:r>
            <a:rPr lang="es-ES" sz="3300" kern="1200" dirty="0"/>
            <a:t>Google 97,52% (Bing 1,66%)</a:t>
          </a:r>
          <a:endParaRPr lang="en-US" sz="3300" kern="1200" dirty="0"/>
        </a:p>
      </dsp:txBody>
      <dsp:txXfrm>
        <a:off x="41465" y="1057117"/>
        <a:ext cx="7222738" cy="766490"/>
      </dsp:txXfrm>
    </dsp:sp>
    <dsp:sp modelId="{D4687558-83D1-492E-AF70-E7FAA7225291}">
      <dsp:nvSpPr>
        <dsp:cNvPr id="0" name=""/>
        <dsp:cNvSpPr/>
      </dsp:nvSpPr>
      <dsp:spPr>
        <a:xfrm>
          <a:off x="0" y="1895869"/>
          <a:ext cx="7305668" cy="84942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s-ES" sz="3300" kern="1200" dirty="0">
              <a:solidFill>
                <a:srgbClr val="FF0000"/>
              </a:solidFill>
            </a:rPr>
            <a:t>Móvil (E)</a:t>
          </a:r>
          <a:r>
            <a:rPr lang="es-ES" sz="3300" kern="1200" dirty="0"/>
            <a:t>Google 99,08% (Bing 0,36%)</a:t>
          </a:r>
          <a:endParaRPr lang="en-US" sz="3300" kern="1200" dirty="0"/>
        </a:p>
      </dsp:txBody>
      <dsp:txXfrm>
        <a:off x="41465" y="1937334"/>
        <a:ext cx="7222738" cy="766490"/>
      </dsp:txXfrm>
    </dsp:sp>
    <dsp:sp modelId="{DED14112-855B-443B-8359-0AD1233125F7}">
      <dsp:nvSpPr>
        <dsp:cNvPr id="0" name=""/>
        <dsp:cNvSpPr/>
      </dsp:nvSpPr>
      <dsp:spPr>
        <a:xfrm>
          <a:off x="0" y="2840329"/>
          <a:ext cx="7305668" cy="84942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s-ES" sz="3300" kern="1200" dirty="0">
              <a:solidFill>
                <a:srgbClr val="FF0000"/>
              </a:solidFill>
            </a:rPr>
            <a:t>EEUU</a:t>
          </a:r>
          <a:r>
            <a:rPr lang="es-ES" sz="3300" kern="1200" dirty="0"/>
            <a:t> 	Google 87,2% (Bing 8,06%)</a:t>
          </a:r>
          <a:endParaRPr lang="en-US" sz="3300" kern="1200" dirty="0"/>
        </a:p>
      </dsp:txBody>
      <dsp:txXfrm>
        <a:off x="41465" y="2881794"/>
        <a:ext cx="7222738" cy="766490"/>
      </dsp:txXfrm>
    </dsp:sp>
    <dsp:sp modelId="{D64E9E66-3A74-47CC-8A2F-A364037ED516}">
      <dsp:nvSpPr>
        <dsp:cNvPr id="0" name=""/>
        <dsp:cNvSpPr/>
      </dsp:nvSpPr>
      <dsp:spPr>
        <a:xfrm>
          <a:off x="0" y="3784789"/>
          <a:ext cx="7305668" cy="84942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s-ES" sz="3300" kern="1200" dirty="0">
              <a:solidFill>
                <a:srgbClr val="FF0000"/>
              </a:solidFill>
            </a:rPr>
            <a:t>China</a:t>
          </a:r>
          <a:r>
            <a:rPr lang="es-ES" sz="3300" kern="1200" dirty="0"/>
            <a:t> 	Baidu  60,11%, Bing 16,55%</a:t>
          </a:r>
          <a:endParaRPr lang="en-US" sz="3300" kern="1200" dirty="0"/>
        </a:p>
      </dsp:txBody>
      <dsp:txXfrm>
        <a:off x="41465" y="3826254"/>
        <a:ext cx="7222738" cy="766490"/>
      </dsp:txXfrm>
    </dsp:sp>
    <dsp:sp modelId="{7DC6A64F-524E-48D0-9C26-71654852763D}">
      <dsp:nvSpPr>
        <dsp:cNvPr id="0" name=""/>
        <dsp:cNvSpPr/>
      </dsp:nvSpPr>
      <dsp:spPr>
        <a:xfrm>
          <a:off x="0" y="4729249"/>
          <a:ext cx="7305668" cy="84942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s-ES" sz="3300" kern="1200" dirty="0">
              <a:solidFill>
                <a:srgbClr val="FF0000"/>
              </a:solidFill>
            </a:rPr>
            <a:t>Rusia</a:t>
          </a:r>
          <a:r>
            <a:rPr lang="es-ES" sz="3300" kern="1200" dirty="0"/>
            <a:t> 	Yandex 71,53%, Google 27,3%</a:t>
          </a:r>
          <a:endParaRPr lang="en-US" sz="3300" kern="1200" dirty="0"/>
        </a:p>
      </dsp:txBody>
      <dsp:txXfrm>
        <a:off x="41465" y="4770714"/>
        <a:ext cx="7222738" cy="76649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FF7C1C-F807-44C0-A324-4500767B870B}">
      <dsp:nvSpPr>
        <dsp:cNvPr id="0" name=""/>
        <dsp:cNvSpPr/>
      </dsp:nvSpPr>
      <dsp:spPr>
        <a:xfrm>
          <a:off x="0" y="43421"/>
          <a:ext cx="7305668" cy="2709266"/>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ES" sz="3400" kern="1200" dirty="0">
              <a:solidFill>
                <a:srgbClr val="FF9900"/>
              </a:solidFill>
              <a:latin typeface="Aptos" panose="02110004020202020204"/>
              <a:ea typeface="+mn-ea"/>
              <a:cs typeface="+mn-cs"/>
            </a:rPr>
            <a:t>UE - Google Shopping</a:t>
          </a:r>
        </a:p>
        <a:p>
          <a:pPr marL="0" lvl="0" indent="0" algn="l" defTabSz="1422400">
            <a:lnSpc>
              <a:spcPct val="90000"/>
            </a:lnSpc>
            <a:spcBef>
              <a:spcPct val="0"/>
            </a:spcBef>
            <a:spcAft>
              <a:spcPct val="35000"/>
            </a:spcAft>
            <a:buNone/>
          </a:pPr>
          <a:r>
            <a:rPr lang="es-ES" sz="1200" b="0" i="0" kern="1200" dirty="0">
              <a:solidFill>
                <a:prstClr val="white"/>
              </a:solidFill>
              <a:latin typeface="Aptos" panose="02110004020202020204"/>
              <a:ea typeface="+mn-ea"/>
              <a:cs typeface="+mn-cs"/>
            </a:rPr>
            <a:t>En junio de 2017, la Comisión concluyó que Google había favorecido sistemáticamente su propio servicio de comparación de precios, Google Shopping, en los resultados de búsqueda, lo que perjudicaba a sus competidores.</a:t>
          </a:r>
        </a:p>
        <a:p>
          <a:pPr marL="0" lvl="0" indent="0" algn="l" defTabSz="1422400">
            <a:lnSpc>
              <a:spcPct val="90000"/>
            </a:lnSpc>
            <a:spcBef>
              <a:spcPct val="0"/>
            </a:spcBef>
            <a:spcAft>
              <a:spcPct val="35000"/>
            </a:spcAft>
            <a:buNone/>
          </a:pPr>
          <a:r>
            <a:rPr lang="es-ES" sz="1200" b="0" i="0" kern="1200" dirty="0">
              <a:solidFill>
                <a:prstClr val="white"/>
              </a:solidFill>
              <a:latin typeface="Aptos" panose="02110004020202020204"/>
              <a:ea typeface="+mn-ea"/>
              <a:cs typeface="+mn-cs"/>
            </a:rPr>
            <a:t>La Comisión argumentó que al destacar su propio servicio de comparación de precios, Google estaba limitando la capacidad de los consumidores para acceder a una gama más amplia de opciones y estaba perjudicando la competencia en el mercado de comparación de precios en línea. Como resultado, impuso una multa récord de 2.420 millones de euros </a:t>
          </a:r>
          <a:endParaRPr lang="en-US" sz="1200" b="0" i="0" kern="1200" dirty="0">
            <a:solidFill>
              <a:prstClr val="white"/>
            </a:solidFill>
            <a:latin typeface="Aptos" panose="02110004020202020204"/>
            <a:ea typeface="+mn-ea"/>
            <a:cs typeface="+mn-cs"/>
          </a:endParaRPr>
        </a:p>
      </dsp:txBody>
      <dsp:txXfrm>
        <a:off x="132255" y="175676"/>
        <a:ext cx="7041158" cy="2444756"/>
      </dsp:txXfrm>
    </dsp:sp>
    <dsp:sp modelId="{7EB0F581-CCC6-47E8-A5AA-22C1CD17BC9C}">
      <dsp:nvSpPr>
        <dsp:cNvPr id="0" name=""/>
        <dsp:cNvSpPr/>
      </dsp:nvSpPr>
      <dsp:spPr>
        <a:xfrm>
          <a:off x="0" y="2766088"/>
          <a:ext cx="7305668" cy="2803027"/>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s-ES" sz="3200" kern="1200" dirty="0">
              <a:solidFill>
                <a:srgbClr val="FF9900"/>
              </a:solidFill>
              <a:latin typeface="Aptos" panose="02110004020202020204"/>
              <a:ea typeface="+mn-ea"/>
              <a:cs typeface="+mn-cs"/>
            </a:rPr>
            <a:t>EEUU - Google Search</a:t>
          </a:r>
        </a:p>
        <a:p>
          <a:pPr marL="0" lvl="0" indent="0" algn="l" defTabSz="1422400">
            <a:lnSpc>
              <a:spcPct val="90000"/>
            </a:lnSpc>
            <a:spcBef>
              <a:spcPct val="0"/>
            </a:spcBef>
            <a:spcAft>
              <a:spcPct val="35000"/>
            </a:spcAft>
            <a:buNone/>
          </a:pPr>
          <a:r>
            <a:rPr lang="es-ES" sz="1200" b="0" i="0" kern="1200" dirty="0"/>
            <a:t>En octubre de 2020, el DoJ presentó una demanda antimonopolio contra Google por presuntas prácticas anticompetitivas relacionadas con su motor de búsqueda y publicidad en línea.</a:t>
          </a:r>
        </a:p>
        <a:p>
          <a:pPr marL="0" lvl="0" indent="0" algn="l" defTabSz="1422400">
            <a:lnSpc>
              <a:spcPct val="90000"/>
            </a:lnSpc>
            <a:spcBef>
              <a:spcPct val="0"/>
            </a:spcBef>
            <a:spcAft>
              <a:spcPct val="35000"/>
            </a:spcAft>
            <a:buNone/>
          </a:pPr>
          <a:r>
            <a:rPr lang="es-ES" sz="1200" b="0" i="0" kern="1200" dirty="0"/>
            <a:t>Se argumenta que Google había celebrado acuerdos exclusivos con fabricantes de dispositivos móviles y proveedores de servicios para garantizar que su motor de búsqueda estuviera preinstalado y establecido como el predeterminado en una amplia gama de dispositivos, lo que hacía difícil para los competidores ganar tracción.</a:t>
          </a:r>
        </a:p>
        <a:p>
          <a:pPr marL="0" lvl="0" indent="0" algn="l" defTabSz="1422400">
            <a:lnSpc>
              <a:spcPct val="90000"/>
            </a:lnSpc>
            <a:spcBef>
              <a:spcPct val="0"/>
            </a:spcBef>
            <a:spcAft>
              <a:spcPct val="35000"/>
            </a:spcAft>
            <a:buNone/>
          </a:pPr>
          <a:r>
            <a:rPr lang="es-ES" sz="1200" b="0" i="0" kern="1200" dirty="0"/>
            <a:t>Además, el DoJ también alegó que Google estaba utilizando su dominio en el mercado de motores de búsqueda para perjudicar a los competidores al preferir sus propios servicios y productos sobre los de otros, lo que resultaba en un daño para los consumidores y para la competencia en el mercado.</a:t>
          </a:r>
          <a:endParaRPr lang="es-ES" sz="1200" kern="1200" dirty="0">
            <a:solidFill>
              <a:srgbClr val="FF9900"/>
            </a:solidFill>
            <a:latin typeface="Aptos" panose="02110004020202020204"/>
            <a:ea typeface="+mn-ea"/>
            <a:cs typeface="+mn-cs"/>
          </a:endParaRPr>
        </a:p>
      </dsp:txBody>
      <dsp:txXfrm>
        <a:off x="136832" y="2902920"/>
        <a:ext cx="7032004" cy="252936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1B3A3F-4DF5-4608-B499-F39096EBD1E6}">
      <dsp:nvSpPr>
        <dsp:cNvPr id="0" name=""/>
        <dsp:cNvSpPr/>
      </dsp:nvSpPr>
      <dsp:spPr>
        <a:xfrm>
          <a:off x="0" y="0"/>
          <a:ext cx="8128000" cy="2071559"/>
        </a:xfrm>
        <a:prstGeom prst="roundRect">
          <a:avLst>
            <a:gd name="adj" fmla="val 10000"/>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endParaRPr lang="es-ES" sz="1400" kern="1200" dirty="0"/>
        </a:p>
        <a:p>
          <a:pPr marL="0" lvl="0" indent="0" algn="l" defTabSz="622300">
            <a:lnSpc>
              <a:spcPct val="90000"/>
            </a:lnSpc>
            <a:spcBef>
              <a:spcPct val="0"/>
            </a:spcBef>
            <a:spcAft>
              <a:spcPct val="35000"/>
            </a:spcAft>
            <a:buNone/>
          </a:pPr>
          <a:r>
            <a:rPr lang="es-ES" sz="1400" kern="1200" dirty="0"/>
            <a:t>- Todos los medios de acceso (web, app y otros).</a:t>
          </a:r>
        </a:p>
        <a:p>
          <a:pPr marL="0" lvl="0" indent="0" algn="l" defTabSz="622300">
            <a:lnSpc>
              <a:spcPct val="90000"/>
            </a:lnSpc>
            <a:spcBef>
              <a:spcPct val="0"/>
            </a:spcBef>
            <a:spcAft>
              <a:spcPct val="35000"/>
            </a:spcAft>
            <a:buNone/>
          </a:pPr>
          <a:r>
            <a:rPr lang="es-ES" sz="1400" kern="1200" dirty="0"/>
            <a:t>- Todo dispositivo: PC, móvil, tableta…</a:t>
          </a:r>
        </a:p>
        <a:p>
          <a:pPr marL="0" lvl="0" indent="0" algn="l" defTabSz="622300">
            <a:lnSpc>
              <a:spcPct val="90000"/>
            </a:lnSpc>
            <a:spcBef>
              <a:spcPct val="0"/>
            </a:spcBef>
            <a:spcAft>
              <a:spcPct val="35000"/>
            </a:spcAft>
            <a:buNone/>
          </a:pPr>
          <a:r>
            <a:rPr lang="es-ES" sz="1400" kern="1200" dirty="0"/>
            <a:t>- Todo input: texto, voz, imágenes, etc.</a:t>
          </a:r>
        </a:p>
        <a:p>
          <a:pPr marL="0" lvl="0" indent="0" algn="l" defTabSz="622300">
            <a:lnSpc>
              <a:spcPct val="90000"/>
            </a:lnSpc>
            <a:spcBef>
              <a:spcPct val="0"/>
            </a:spcBef>
            <a:spcAft>
              <a:spcPct val="35000"/>
            </a:spcAft>
            <a:buNone/>
          </a:pPr>
          <a:r>
            <a:rPr lang="es-ES" sz="1400" kern="1200" dirty="0"/>
            <a:t>- Todo resultado: orgánicos, anuncios, etc, respuestas directas a la búsqueda, pero también otros contenidos (aunque los contenidos pueden llegar a ser otros servicios básicos de plataforma). Necesidad de delimitación (¿Google Maps? ¿Google shopping?).</a:t>
          </a:r>
        </a:p>
      </dsp:txBody>
      <dsp:txXfrm>
        <a:off x="1832755" y="0"/>
        <a:ext cx="6295244" cy="2071559"/>
      </dsp:txXfrm>
    </dsp:sp>
    <dsp:sp modelId="{4FB7CD49-A29D-4CEE-BF7F-A2A324009D12}">
      <dsp:nvSpPr>
        <dsp:cNvPr id="0" name=""/>
        <dsp:cNvSpPr/>
      </dsp:nvSpPr>
      <dsp:spPr>
        <a:xfrm flipH="1">
          <a:off x="891639" y="673638"/>
          <a:ext cx="256633" cy="724283"/>
        </a:xfrm>
        <a:prstGeom prst="roundRect">
          <a:avLst>
            <a:gd name="adj" fmla="val 1000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16A199E-ECD1-4835-A38F-C2C013CACEF1}">
      <dsp:nvSpPr>
        <dsp:cNvPr id="0" name=""/>
        <dsp:cNvSpPr/>
      </dsp:nvSpPr>
      <dsp:spPr>
        <a:xfrm>
          <a:off x="0" y="2279772"/>
          <a:ext cx="8128000" cy="2071559"/>
        </a:xfrm>
        <a:prstGeom prst="roundRect">
          <a:avLst>
            <a:gd name="adj" fmla="val 10000"/>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s-ES" sz="1100" kern="1200" dirty="0"/>
            <a:t>		</a:t>
          </a:r>
        </a:p>
        <a:p>
          <a:pPr marL="57150" lvl="1" indent="-57150" algn="l" defTabSz="488950">
            <a:lnSpc>
              <a:spcPct val="90000"/>
            </a:lnSpc>
            <a:spcBef>
              <a:spcPct val="0"/>
            </a:spcBef>
            <a:spcAft>
              <a:spcPct val="15000"/>
            </a:spcAft>
            <a:buNone/>
          </a:pPr>
          <a:r>
            <a:rPr lang="es-ES" sz="1100" kern="1200" dirty="0"/>
            <a:t>				- Más de 7.5 billones de  facturación; </a:t>
          </a:r>
        </a:p>
        <a:p>
          <a:pPr marL="57150" lvl="1" indent="-57150" algn="l" defTabSz="488950">
            <a:lnSpc>
              <a:spcPct val="90000"/>
            </a:lnSpc>
            <a:spcBef>
              <a:spcPct val="0"/>
            </a:spcBef>
            <a:spcAft>
              <a:spcPct val="15000"/>
            </a:spcAft>
            <a:buNone/>
          </a:pPr>
          <a:r>
            <a:rPr lang="es-ES" sz="1100" kern="1200" dirty="0"/>
            <a:t>				-  Más de 45 millones de usuarios finales.</a:t>
          </a:r>
        </a:p>
        <a:p>
          <a:pPr marL="114300" lvl="2" indent="-57150" algn="l" defTabSz="488950">
            <a:lnSpc>
              <a:spcPct val="90000"/>
            </a:lnSpc>
            <a:spcBef>
              <a:spcPct val="0"/>
            </a:spcBef>
            <a:spcAft>
              <a:spcPct val="15000"/>
            </a:spcAft>
            <a:buNone/>
          </a:pPr>
          <a:r>
            <a:rPr lang="es-ES" sz="1100" kern="1200" dirty="0"/>
            <a:t>				-  Más de 10.000 clientes profesionales.</a:t>
          </a:r>
        </a:p>
        <a:p>
          <a:pPr marL="171450" lvl="3" indent="-57150" algn="l" defTabSz="488950">
            <a:lnSpc>
              <a:spcPct val="90000"/>
            </a:lnSpc>
            <a:spcBef>
              <a:spcPct val="0"/>
            </a:spcBef>
            <a:spcAft>
              <a:spcPct val="15000"/>
            </a:spcAft>
            <a:buNone/>
          </a:pPr>
          <a:r>
            <a:rPr lang="es-ES" sz="1100" kern="1200" dirty="0"/>
            <a:t>				</a:t>
          </a:r>
        </a:p>
        <a:p>
          <a:pPr marL="171450" lvl="3" indent="-57150" algn="l" defTabSz="488950">
            <a:lnSpc>
              <a:spcPct val="90000"/>
            </a:lnSpc>
            <a:spcBef>
              <a:spcPct val="0"/>
            </a:spcBef>
            <a:spcAft>
              <a:spcPct val="15000"/>
            </a:spcAft>
            <a:buNone/>
          </a:pPr>
          <a:r>
            <a:rPr lang="es-ES" sz="1100" kern="1200" dirty="0"/>
            <a:t>				- Más de 7.5 billones de  facturación.</a:t>
          </a:r>
        </a:p>
        <a:p>
          <a:pPr marL="228600" lvl="4" indent="-57150" algn="l" defTabSz="488950">
            <a:lnSpc>
              <a:spcPct val="90000"/>
            </a:lnSpc>
            <a:spcBef>
              <a:spcPct val="0"/>
            </a:spcBef>
            <a:spcAft>
              <a:spcPct val="15000"/>
            </a:spcAft>
            <a:buNone/>
          </a:pPr>
          <a:r>
            <a:rPr lang="es-ES" sz="1100" kern="1200" dirty="0"/>
            <a:t>				-  Más de 45 millones de usuarios finales.</a:t>
          </a:r>
        </a:p>
        <a:p>
          <a:pPr marL="285750" lvl="5" indent="-57150" algn="l" defTabSz="488950">
            <a:lnSpc>
              <a:spcPct val="90000"/>
            </a:lnSpc>
            <a:spcBef>
              <a:spcPct val="0"/>
            </a:spcBef>
            <a:spcAft>
              <a:spcPct val="15000"/>
            </a:spcAft>
            <a:buNone/>
          </a:pPr>
          <a:r>
            <a:rPr lang="es-ES" sz="1100" kern="1200" dirty="0"/>
            <a:t>				-  Más de 10.000 clientes profesionales.</a:t>
          </a:r>
        </a:p>
        <a:p>
          <a:pPr marL="342900" lvl="6" indent="-57150" algn="l" defTabSz="488950">
            <a:lnSpc>
              <a:spcPct val="90000"/>
            </a:lnSpc>
            <a:spcBef>
              <a:spcPct val="0"/>
            </a:spcBef>
            <a:spcAft>
              <a:spcPct val="15000"/>
            </a:spcAft>
            <a:buNone/>
          </a:pPr>
          <a:r>
            <a:rPr lang="es-ES" sz="1100" kern="1200" dirty="0"/>
            <a:t>				PERO INVESTIGACIÓN DE MERCADO,</a:t>
          </a:r>
        </a:p>
        <a:p>
          <a:pPr marL="400050" lvl="7" indent="-57150" algn="l" defTabSz="488950">
            <a:lnSpc>
              <a:spcPct val="90000"/>
            </a:lnSpc>
            <a:spcBef>
              <a:spcPct val="0"/>
            </a:spcBef>
            <a:spcAft>
              <a:spcPct val="15000"/>
            </a:spcAft>
            <a:buNone/>
          </a:pPr>
          <a:r>
            <a:rPr lang="es-ES" sz="1100" kern="1200" dirty="0"/>
            <a:t>				 </a:t>
          </a:r>
          <a:r>
            <a:rPr lang="es-ES" sz="1100" b="1" kern="1200" dirty="0">
              <a:solidFill>
                <a:srgbClr val="FF9900"/>
              </a:solidFill>
            </a:rPr>
            <a:t>PRESUNCIÓN SUPERADA </a:t>
          </a:r>
          <a:r>
            <a:rPr lang="es-ES" sz="1100" kern="1200" dirty="0"/>
            <a:t>(Decisión 13 feb 2024)</a:t>
          </a:r>
        </a:p>
        <a:p>
          <a:pPr marL="57150" lvl="1" indent="-57150" algn="l" defTabSz="488950">
            <a:lnSpc>
              <a:spcPct val="90000"/>
            </a:lnSpc>
            <a:spcBef>
              <a:spcPct val="0"/>
            </a:spcBef>
            <a:spcAft>
              <a:spcPct val="15000"/>
            </a:spcAft>
            <a:buNone/>
          </a:pPr>
          <a:r>
            <a:rPr lang="es-ES" sz="1100" kern="1200" dirty="0"/>
            <a:t>	</a:t>
          </a:r>
        </a:p>
      </dsp:txBody>
      <dsp:txXfrm>
        <a:off x="1832755" y="2279772"/>
        <a:ext cx="6295244" cy="2071559"/>
      </dsp:txXfrm>
    </dsp:sp>
    <dsp:sp modelId="{D858DCD3-45A2-454C-A251-D69241DDA7CE}">
      <dsp:nvSpPr>
        <dsp:cNvPr id="0" name=""/>
        <dsp:cNvSpPr/>
      </dsp:nvSpPr>
      <dsp:spPr>
        <a:xfrm flipH="1">
          <a:off x="997100" y="2978869"/>
          <a:ext cx="45711" cy="671251"/>
        </a:xfrm>
        <a:prstGeom prst="roundRect">
          <a:avLst>
            <a:gd name="adj" fmla="val 1000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B49E0A-CFF5-6129-5BF0-6BC8EC7B08AB}"/>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91EC27F4-261A-C113-EF97-8AE1D71F079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CA64D04A-044D-55F5-4085-0741AD150500}"/>
              </a:ext>
            </a:extLst>
          </p:cNvPr>
          <p:cNvSpPr>
            <a:spLocks noGrp="1"/>
          </p:cNvSpPr>
          <p:nvPr>
            <p:ph type="dt" sz="half" idx="10"/>
          </p:nvPr>
        </p:nvSpPr>
        <p:spPr/>
        <p:txBody>
          <a:bodyPr/>
          <a:lstStyle/>
          <a:p>
            <a:fld id="{C9F1FC1C-E9A9-4755-90A7-A353A96B8078}" type="datetimeFigureOut">
              <a:rPr lang="es-ES" smtClean="0"/>
              <a:t>11/03/2024</a:t>
            </a:fld>
            <a:endParaRPr lang="es-ES" dirty="0"/>
          </a:p>
        </p:txBody>
      </p:sp>
      <p:sp>
        <p:nvSpPr>
          <p:cNvPr id="5" name="Marcador de pie de página 4">
            <a:extLst>
              <a:ext uri="{FF2B5EF4-FFF2-40B4-BE49-F238E27FC236}">
                <a16:creationId xmlns:a16="http://schemas.microsoft.com/office/drawing/2014/main" id="{B1514862-69B1-A5E6-AC7B-455C076859AE}"/>
              </a:ext>
            </a:extLst>
          </p:cNvPr>
          <p:cNvSpPr>
            <a:spLocks noGrp="1"/>
          </p:cNvSpPr>
          <p:nvPr>
            <p:ph type="ftr" sz="quarter" idx="11"/>
          </p:nvPr>
        </p:nvSpPr>
        <p:spPr/>
        <p:txBody>
          <a:bodyPr/>
          <a:lstStyle/>
          <a:p>
            <a:endParaRPr lang="es-ES" dirty="0"/>
          </a:p>
        </p:txBody>
      </p:sp>
      <p:sp>
        <p:nvSpPr>
          <p:cNvPr id="6" name="Marcador de número de diapositiva 5">
            <a:extLst>
              <a:ext uri="{FF2B5EF4-FFF2-40B4-BE49-F238E27FC236}">
                <a16:creationId xmlns:a16="http://schemas.microsoft.com/office/drawing/2014/main" id="{EF3B0A8E-F4D5-CEBB-EE53-F46456FC7F33}"/>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03517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9B2F34-7988-3FD5-9B57-A17AA719FD6D}"/>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96D67AC-254B-BCED-DACC-131486BC79A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D9C79DC-08C8-245F-5763-D7486B31D57E}"/>
              </a:ext>
            </a:extLst>
          </p:cNvPr>
          <p:cNvSpPr>
            <a:spLocks noGrp="1"/>
          </p:cNvSpPr>
          <p:nvPr>
            <p:ph type="dt" sz="half" idx="10"/>
          </p:nvPr>
        </p:nvSpPr>
        <p:spPr/>
        <p:txBody>
          <a:bodyPr/>
          <a:lstStyle/>
          <a:p>
            <a:fld id="{C9F1FC1C-E9A9-4755-90A7-A353A96B8078}" type="datetimeFigureOut">
              <a:rPr lang="es-ES" smtClean="0"/>
              <a:t>11/03/2024</a:t>
            </a:fld>
            <a:endParaRPr lang="es-ES" dirty="0"/>
          </a:p>
        </p:txBody>
      </p:sp>
      <p:sp>
        <p:nvSpPr>
          <p:cNvPr id="5" name="Marcador de pie de página 4">
            <a:extLst>
              <a:ext uri="{FF2B5EF4-FFF2-40B4-BE49-F238E27FC236}">
                <a16:creationId xmlns:a16="http://schemas.microsoft.com/office/drawing/2014/main" id="{E78EE52A-F481-0C44-2ADB-961FD267F58A}"/>
              </a:ext>
            </a:extLst>
          </p:cNvPr>
          <p:cNvSpPr>
            <a:spLocks noGrp="1"/>
          </p:cNvSpPr>
          <p:nvPr>
            <p:ph type="ftr" sz="quarter" idx="11"/>
          </p:nvPr>
        </p:nvSpPr>
        <p:spPr/>
        <p:txBody>
          <a:bodyPr/>
          <a:lstStyle/>
          <a:p>
            <a:endParaRPr lang="es-ES" dirty="0"/>
          </a:p>
        </p:txBody>
      </p:sp>
      <p:sp>
        <p:nvSpPr>
          <p:cNvPr id="6" name="Marcador de número de diapositiva 5">
            <a:extLst>
              <a:ext uri="{FF2B5EF4-FFF2-40B4-BE49-F238E27FC236}">
                <a16:creationId xmlns:a16="http://schemas.microsoft.com/office/drawing/2014/main" id="{61910356-5BD4-D18D-3643-60AFD09994D3}"/>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394609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CF4FBB3-0FD9-6FA9-0C98-2F75B2CE63C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4B565A9-AC44-CBC0-BD09-DEA7283B714A}"/>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6EC5BB7-71B0-C8CA-9C58-B222467CDFE9}"/>
              </a:ext>
            </a:extLst>
          </p:cNvPr>
          <p:cNvSpPr>
            <a:spLocks noGrp="1"/>
          </p:cNvSpPr>
          <p:nvPr>
            <p:ph type="dt" sz="half" idx="10"/>
          </p:nvPr>
        </p:nvSpPr>
        <p:spPr/>
        <p:txBody>
          <a:bodyPr/>
          <a:lstStyle/>
          <a:p>
            <a:fld id="{C9F1FC1C-E9A9-4755-90A7-A353A96B8078}" type="datetimeFigureOut">
              <a:rPr lang="es-ES" smtClean="0"/>
              <a:t>11/03/2024</a:t>
            </a:fld>
            <a:endParaRPr lang="es-ES" dirty="0"/>
          </a:p>
        </p:txBody>
      </p:sp>
      <p:sp>
        <p:nvSpPr>
          <p:cNvPr id="5" name="Marcador de pie de página 4">
            <a:extLst>
              <a:ext uri="{FF2B5EF4-FFF2-40B4-BE49-F238E27FC236}">
                <a16:creationId xmlns:a16="http://schemas.microsoft.com/office/drawing/2014/main" id="{83A488BF-C9FD-15BA-7B44-FFA4659A05AF}"/>
              </a:ext>
            </a:extLst>
          </p:cNvPr>
          <p:cNvSpPr>
            <a:spLocks noGrp="1"/>
          </p:cNvSpPr>
          <p:nvPr>
            <p:ph type="ftr" sz="quarter" idx="11"/>
          </p:nvPr>
        </p:nvSpPr>
        <p:spPr/>
        <p:txBody>
          <a:bodyPr/>
          <a:lstStyle/>
          <a:p>
            <a:endParaRPr lang="es-ES" dirty="0"/>
          </a:p>
        </p:txBody>
      </p:sp>
      <p:sp>
        <p:nvSpPr>
          <p:cNvPr id="6" name="Marcador de número de diapositiva 5">
            <a:extLst>
              <a:ext uri="{FF2B5EF4-FFF2-40B4-BE49-F238E27FC236}">
                <a16:creationId xmlns:a16="http://schemas.microsoft.com/office/drawing/2014/main" id="{3EF9B652-30E5-FE51-FBC7-FB1EB3272404}"/>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031083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7B3CD9-4062-93D3-C4C8-5B08D7B2A6D9}"/>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60F8049-96C3-8251-743A-22A1541064A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CFBC1B8-ECE3-A6A0-9D17-9B4DDC17C009}"/>
              </a:ext>
            </a:extLst>
          </p:cNvPr>
          <p:cNvSpPr>
            <a:spLocks noGrp="1"/>
          </p:cNvSpPr>
          <p:nvPr>
            <p:ph type="dt" sz="half" idx="10"/>
          </p:nvPr>
        </p:nvSpPr>
        <p:spPr/>
        <p:txBody>
          <a:bodyPr/>
          <a:lstStyle/>
          <a:p>
            <a:fld id="{C9F1FC1C-E9A9-4755-90A7-A353A96B8078}" type="datetimeFigureOut">
              <a:rPr lang="es-ES" smtClean="0"/>
              <a:t>11/03/2024</a:t>
            </a:fld>
            <a:endParaRPr lang="es-ES" dirty="0"/>
          </a:p>
        </p:txBody>
      </p:sp>
      <p:sp>
        <p:nvSpPr>
          <p:cNvPr id="5" name="Marcador de pie de página 4">
            <a:extLst>
              <a:ext uri="{FF2B5EF4-FFF2-40B4-BE49-F238E27FC236}">
                <a16:creationId xmlns:a16="http://schemas.microsoft.com/office/drawing/2014/main" id="{DFA29E95-1E79-258D-0A9C-6D89651EC3A8}"/>
              </a:ext>
            </a:extLst>
          </p:cNvPr>
          <p:cNvSpPr>
            <a:spLocks noGrp="1"/>
          </p:cNvSpPr>
          <p:nvPr>
            <p:ph type="ftr" sz="quarter" idx="11"/>
          </p:nvPr>
        </p:nvSpPr>
        <p:spPr/>
        <p:txBody>
          <a:bodyPr/>
          <a:lstStyle/>
          <a:p>
            <a:endParaRPr lang="es-ES" dirty="0"/>
          </a:p>
        </p:txBody>
      </p:sp>
      <p:sp>
        <p:nvSpPr>
          <p:cNvPr id="6" name="Marcador de número de diapositiva 5">
            <a:extLst>
              <a:ext uri="{FF2B5EF4-FFF2-40B4-BE49-F238E27FC236}">
                <a16:creationId xmlns:a16="http://schemas.microsoft.com/office/drawing/2014/main" id="{6118BA82-93C6-E75F-F02D-F2A2B170BA99}"/>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989951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92E52E-AE62-F511-D1E5-D883D34EEB85}"/>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32DBF4F1-7E0F-E471-D9FA-24BAAEED61E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5C762067-B193-D9D4-6397-62511CDC30C4}"/>
              </a:ext>
            </a:extLst>
          </p:cNvPr>
          <p:cNvSpPr>
            <a:spLocks noGrp="1"/>
          </p:cNvSpPr>
          <p:nvPr>
            <p:ph type="dt" sz="half" idx="10"/>
          </p:nvPr>
        </p:nvSpPr>
        <p:spPr/>
        <p:txBody>
          <a:bodyPr/>
          <a:lstStyle/>
          <a:p>
            <a:fld id="{C9F1FC1C-E9A9-4755-90A7-A353A96B8078}" type="datetimeFigureOut">
              <a:rPr lang="es-ES" smtClean="0"/>
              <a:t>11/03/2024</a:t>
            </a:fld>
            <a:endParaRPr lang="es-ES" dirty="0"/>
          </a:p>
        </p:txBody>
      </p:sp>
      <p:sp>
        <p:nvSpPr>
          <p:cNvPr id="5" name="Marcador de pie de página 4">
            <a:extLst>
              <a:ext uri="{FF2B5EF4-FFF2-40B4-BE49-F238E27FC236}">
                <a16:creationId xmlns:a16="http://schemas.microsoft.com/office/drawing/2014/main" id="{48DBFB3A-4A0F-D2C4-EBED-36021DF2A381}"/>
              </a:ext>
            </a:extLst>
          </p:cNvPr>
          <p:cNvSpPr>
            <a:spLocks noGrp="1"/>
          </p:cNvSpPr>
          <p:nvPr>
            <p:ph type="ftr" sz="quarter" idx="11"/>
          </p:nvPr>
        </p:nvSpPr>
        <p:spPr/>
        <p:txBody>
          <a:bodyPr/>
          <a:lstStyle/>
          <a:p>
            <a:endParaRPr lang="es-ES" dirty="0"/>
          </a:p>
        </p:txBody>
      </p:sp>
      <p:sp>
        <p:nvSpPr>
          <p:cNvPr id="6" name="Marcador de número de diapositiva 5">
            <a:extLst>
              <a:ext uri="{FF2B5EF4-FFF2-40B4-BE49-F238E27FC236}">
                <a16:creationId xmlns:a16="http://schemas.microsoft.com/office/drawing/2014/main" id="{B4C3090B-550A-80A2-702F-69D6D4EEE10B}"/>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3089217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B77A6E-8E6A-F889-765F-330A67D545A8}"/>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3A1ED39D-0548-5932-A1BC-BD6453136411}"/>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9EB89C4C-D544-82F7-AC42-37F11DEC5A39}"/>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AB3D2C9D-4431-9D65-EFC0-2CC2B0785486}"/>
              </a:ext>
            </a:extLst>
          </p:cNvPr>
          <p:cNvSpPr>
            <a:spLocks noGrp="1"/>
          </p:cNvSpPr>
          <p:nvPr>
            <p:ph type="dt" sz="half" idx="10"/>
          </p:nvPr>
        </p:nvSpPr>
        <p:spPr/>
        <p:txBody>
          <a:bodyPr/>
          <a:lstStyle/>
          <a:p>
            <a:fld id="{C9F1FC1C-E9A9-4755-90A7-A353A96B8078}" type="datetimeFigureOut">
              <a:rPr lang="es-ES" smtClean="0"/>
              <a:t>11/03/2024</a:t>
            </a:fld>
            <a:endParaRPr lang="es-ES" dirty="0"/>
          </a:p>
        </p:txBody>
      </p:sp>
      <p:sp>
        <p:nvSpPr>
          <p:cNvPr id="6" name="Marcador de pie de página 5">
            <a:extLst>
              <a:ext uri="{FF2B5EF4-FFF2-40B4-BE49-F238E27FC236}">
                <a16:creationId xmlns:a16="http://schemas.microsoft.com/office/drawing/2014/main" id="{1AF30F34-5434-6F83-853E-67DA599591DD}"/>
              </a:ext>
            </a:extLst>
          </p:cNvPr>
          <p:cNvSpPr>
            <a:spLocks noGrp="1"/>
          </p:cNvSpPr>
          <p:nvPr>
            <p:ph type="ftr" sz="quarter" idx="11"/>
          </p:nvPr>
        </p:nvSpPr>
        <p:spPr/>
        <p:txBody>
          <a:bodyPr/>
          <a:lstStyle/>
          <a:p>
            <a:endParaRPr lang="es-ES" dirty="0"/>
          </a:p>
        </p:txBody>
      </p:sp>
      <p:sp>
        <p:nvSpPr>
          <p:cNvPr id="7" name="Marcador de número de diapositiva 6">
            <a:extLst>
              <a:ext uri="{FF2B5EF4-FFF2-40B4-BE49-F238E27FC236}">
                <a16:creationId xmlns:a16="http://schemas.microsoft.com/office/drawing/2014/main" id="{A3BD84B5-CFF2-8F56-BC59-48F589C9EF4A}"/>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408707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E3C619-F1CC-6B14-8CC2-EEC79E04E597}"/>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4C0E630-FD2A-2913-F1E8-BCC48C248E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8F4C3DF-0E0F-AC27-2A26-8CDFC3DA1CB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AB3667CD-E014-DCEE-3893-C782C7A5B2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8286CD3-1000-0A17-ADE1-0EFFF1821759}"/>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DEDC962D-4A13-ECD8-0195-1157978E07D0}"/>
              </a:ext>
            </a:extLst>
          </p:cNvPr>
          <p:cNvSpPr>
            <a:spLocks noGrp="1"/>
          </p:cNvSpPr>
          <p:nvPr>
            <p:ph type="dt" sz="half" idx="10"/>
          </p:nvPr>
        </p:nvSpPr>
        <p:spPr/>
        <p:txBody>
          <a:bodyPr/>
          <a:lstStyle/>
          <a:p>
            <a:fld id="{C9F1FC1C-E9A9-4755-90A7-A353A96B8078}" type="datetimeFigureOut">
              <a:rPr lang="es-ES" smtClean="0"/>
              <a:t>11/03/2024</a:t>
            </a:fld>
            <a:endParaRPr lang="es-ES" dirty="0"/>
          </a:p>
        </p:txBody>
      </p:sp>
      <p:sp>
        <p:nvSpPr>
          <p:cNvPr id="8" name="Marcador de pie de página 7">
            <a:extLst>
              <a:ext uri="{FF2B5EF4-FFF2-40B4-BE49-F238E27FC236}">
                <a16:creationId xmlns:a16="http://schemas.microsoft.com/office/drawing/2014/main" id="{E00B5A2D-206B-E259-19A6-BBFBB74E96C0}"/>
              </a:ext>
            </a:extLst>
          </p:cNvPr>
          <p:cNvSpPr>
            <a:spLocks noGrp="1"/>
          </p:cNvSpPr>
          <p:nvPr>
            <p:ph type="ftr" sz="quarter" idx="11"/>
          </p:nvPr>
        </p:nvSpPr>
        <p:spPr/>
        <p:txBody>
          <a:bodyPr/>
          <a:lstStyle/>
          <a:p>
            <a:endParaRPr lang="es-ES" dirty="0"/>
          </a:p>
        </p:txBody>
      </p:sp>
      <p:sp>
        <p:nvSpPr>
          <p:cNvPr id="9" name="Marcador de número de diapositiva 8">
            <a:extLst>
              <a:ext uri="{FF2B5EF4-FFF2-40B4-BE49-F238E27FC236}">
                <a16:creationId xmlns:a16="http://schemas.microsoft.com/office/drawing/2014/main" id="{8024A700-C5AE-39B6-1B6E-A3810E719116}"/>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1311879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9EDC62-7D87-142F-70E2-D60EFD390FF5}"/>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532B0FD-CC55-EA90-7F49-7984DFE8A301}"/>
              </a:ext>
            </a:extLst>
          </p:cNvPr>
          <p:cNvSpPr>
            <a:spLocks noGrp="1"/>
          </p:cNvSpPr>
          <p:nvPr>
            <p:ph type="dt" sz="half" idx="10"/>
          </p:nvPr>
        </p:nvSpPr>
        <p:spPr/>
        <p:txBody>
          <a:bodyPr/>
          <a:lstStyle/>
          <a:p>
            <a:fld id="{C9F1FC1C-E9A9-4755-90A7-A353A96B8078}" type="datetimeFigureOut">
              <a:rPr lang="es-ES" smtClean="0"/>
              <a:t>11/03/2024</a:t>
            </a:fld>
            <a:endParaRPr lang="es-ES" dirty="0"/>
          </a:p>
        </p:txBody>
      </p:sp>
      <p:sp>
        <p:nvSpPr>
          <p:cNvPr id="4" name="Marcador de pie de página 3">
            <a:extLst>
              <a:ext uri="{FF2B5EF4-FFF2-40B4-BE49-F238E27FC236}">
                <a16:creationId xmlns:a16="http://schemas.microsoft.com/office/drawing/2014/main" id="{1B9047F1-C551-1D29-6472-815C457787AC}"/>
              </a:ext>
            </a:extLst>
          </p:cNvPr>
          <p:cNvSpPr>
            <a:spLocks noGrp="1"/>
          </p:cNvSpPr>
          <p:nvPr>
            <p:ph type="ftr" sz="quarter" idx="11"/>
          </p:nvPr>
        </p:nvSpPr>
        <p:spPr/>
        <p:txBody>
          <a:bodyPr/>
          <a:lstStyle/>
          <a:p>
            <a:endParaRPr lang="es-ES" dirty="0"/>
          </a:p>
        </p:txBody>
      </p:sp>
      <p:sp>
        <p:nvSpPr>
          <p:cNvPr id="5" name="Marcador de número de diapositiva 4">
            <a:extLst>
              <a:ext uri="{FF2B5EF4-FFF2-40B4-BE49-F238E27FC236}">
                <a16:creationId xmlns:a16="http://schemas.microsoft.com/office/drawing/2014/main" id="{7C1BCCBD-A67C-1216-03E2-39FE46722B9E}"/>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610581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DEAC58E-80EA-B839-7FCC-1847CD607195}"/>
              </a:ext>
            </a:extLst>
          </p:cNvPr>
          <p:cNvSpPr>
            <a:spLocks noGrp="1"/>
          </p:cNvSpPr>
          <p:nvPr>
            <p:ph type="dt" sz="half" idx="10"/>
          </p:nvPr>
        </p:nvSpPr>
        <p:spPr/>
        <p:txBody>
          <a:bodyPr/>
          <a:lstStyle/>
          <a:p>
            <a:fld id="{C9F1FC1C-E9A9-4755-90A7-A353A96B8078}" type="datetimeFigureOut">
              <a:rPr lang="es-ES" smtClean="0"/>
              <a:t>11/03/2024</a:t>
            </a:fld>
            <a:endParaRPr lang="es-ES" dirty="0"/>
          </a:p>
        </p:txBody>
      </p:sp>
      <p:sp>
        <p:nvSpPr>
          <p:cNvPr id="3" name="Marcador de pie de página 2">
            <a:extLst>
              <a:ext uri="{FF2B5EF4-FFF2-40B4-BE49-F238E27FC236}">
                <a16:creationId xmlns:a16="http://schemas.microsoft.com/office/drawing/2014/main" id="{C5B2C875-A265-F052-7BFF-14B1F3040399}"/>
              </a:ext>
            </a:extLst>
          </p:cNvPr>
          <p:cNvSpPr>
            <a:spLocks noGrp="1"/>
          </p:cNvSpPr>
          <p:nvPr>
            <p:ph type="ftr" sz="quarter" idx="11"/>
          </p:nvPr>
        </p:nvSpPr>
        <p:spPr/>
        <p:txBody>
          <a:bodyPr/>
          <a:lstStyle/>
          <a:p>
            <a:endParaRPr lang="es-ES" dirty="0"/>
          </a:p>
        </p:txBody>
      </p:sp>
      <p:sp>
        <p:nvSpPr>
          <p:cNvPr id="4" name="Marcador de número de diapositiva 3">
            <a:extLst>
              <a:ext uri="{FF2B5EF4-FFF2-40B4-BE49-F238E27FC236}">
                <a16:creationId xmlns:a16="http://schemas.microsoft.com/office/drawing/2014/main" id="{F1448045-9D30-2A17-0687-6F64695AC015}"/>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808570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89880A-1D9E-24FC-CBCF-2900149E68B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F22DCE0-5978-0B99-4A4A-577BC4E25B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F99BD1AE-A9D7-BBA9-2A04-417CCCC2EA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713336C-0960-8A20-52A9-4F0389C9EECB}"/>
              </a:ext>
            </a:extLst>
          </p:cNvPr>
          <p:cNvSpPr>
            <a:spLocks noGrp="1"/>
          </p:cNvSpPr>
          <p:nvPr>
            <p:ph type="dt" sz="half" idx="10"/>
          </p:nvPr>
        </p:nvSpPr>
        <p:spPr/>
        <p:txBody>
          <a:bodyPr/>
          <a:lstStyle/>
          <a:p>
            <a:fld id="{C9F1FC1C-E9A9-4755-90A7-A353A96B8078}" type="datetimeFigureOut">
              <a:rPr lang="es-ES" smtClean="0"/>
              <a:t>11/03/2024</a:t>
            </a:fld>
            <a:endParaRPr lang="es-ES" dirty="0"/>
          </a:p>
        </p:txBody>
      </p:sp>
      <p:sp>
        <p:nvSpPr>
          <p:cNvPr id="6" name="Marcador de pie de página 5">
            <a:extLst>
              <a:ext uri="{FF2B5EF4-FFF2-40B4-BE49-F238E27FC236}">
                <a16:creationId xmlns:a16="http://schemas.microsoft.com/office/drawing/2014/main" id="{F45689CA-F5AF-5690-38AB-78D32B7FBB5C}"/>
              </a:ext>
            </a:extLst>
          </p:cNvPr>
          <p:cNvSpPr>
            <a:spLocks noGrp="1"/>
          </p:cNvSpPr>
          <p:nvPr>
            <p:ph type="ftr" sz="quarter" idx="11"/>
          </p:nvPr>
        </p:nvSpPr>
        <p:spPr/>
        <p:txBody>
          <a:bodyPr/>
          <a:lstStyle/>
          <a:p>
            <a:endParaRPr lang="es-ES" dirty="0"/>
          </a:p>
        </p:txBody>
      </p:sp>
      <p:sp>
        <p:nvSpPr>
          <p:cNvPr id="7" name="Marcador de número de diapositiva 6">
            <a:extLst>
              <a:ext uri="{FF2B5EF4-FFF2-40B4-BE49-F238E27FC236}">
                <a16:creationId xmlns:a16="http://schemas.microsoft.com/office/drawing/2014/main" id="{ABB7D59C-3D96-CEDA-7935-682B1BEEF535}"/>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308593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67756F0-EF9F-871D-F3E3-5DA81B1405B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EFB4CE8E-D0FB-1A3D-E0D6-BDDCDF7FC1A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Marcador de texto 3">
            <a:extLst>
              <a:ext uri="{FF2B5EF4-FFF2-40B4-BE49-F238E27FC236}">
                <a16:creationId xmlns:a16="http://schemas.microsoft.com/office/drawing/2014/main" id="{50B4A567-8E50-C0CB-658D-CFEDDFA221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072A0EB-91F0-83A4-7CF8-7F4A7C4910E2}"/>
              </a:ext>
            </a:extLst>
          </p:cNvPr>
          <p:cNvSpPr>
            <a:spLocks noGrp="1"/>
          </p:cNvSpPr>
          <p:nvPr>
            <p:ph type="dt" sz="half" idx="10"/>
          </p:nvPr>
        </p:nvSpPr>
        <p:spPr/>
        <p:txBody>
          <a:bodyPr/>
          <a:lstStyle/>
          <a:p>
            <a:fld id="{C9F1FC1C-E9A9-4755-90A7-A353A96B8078}" type="datetimeFigureOut">
              <a:rPr lang="es-ES" smtClean="0"/>
              <a:t>11/03/2024</a:t>
            </a:fld>
            <a:endParaRPr lang="es-ES" dirty="0"/>
          </a:p>
        </p:txBody>
      </p:sp>
      <p:sp>
        <p:nvSpPr>
          <p:cNvPr id="6" name="Marcador de pie de página 5">
            <a:extLst>
              <a:ext uri="{FF2B5EF4-FFF2-40B4-BE49-F238E27FC236}">
                <a16:creationId xmlns:a16="http://schemas.microsoft.com/office/drawing/2014/main" id="{86C720E1-9282-6428-5060-B7A9453B2DEB}"/>
              </a:ext>
            </a:extLst>
          </p:cNvPr>
          <p:cNvSpPr>
            <a:spLocks noGrp="1"/>
          </p:cNvSpPr>
          <p:nvPr>
            <p:ph type="ftr" sz="quarter" idx="11"/>
          </p:nvPr>
        </p:nvSpPr>
        <p:spPr/>
        <p:txBody>
          <a:bodyPr/>
          <a:lstStyle/>
          <a:p>
            <a:endParaRPr lang="es-ES" dirty="0"/>
          </a:p>
        </p:txBody>
      </p:sp>
      <p:sp>
        <p:nvSpPr>
          <p:cNvPr id="7" name="Marcador de número de diapositiva 6">
            <a:extLst>
              <a:ext uri="{FF2B5EF4-FFF2-40B4-BE49-F238E27FC236}">
                <a16:creationId xmlns:a16="http://schemas.microsoft.com/office/drawing/2014/main" id="{8DEE6BBA-FA56-AC64-D8C7-B0C58A40DCAE}"/>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650392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6025479-1C51-FD26-01B9-0BB1423AED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234A0D94-3675-7529-FA9E-AFC06149F3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7CDC616-C8DB-BE32-1037-82563177BE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9F1FC1C-E9A9-4755-90A7-A353A96B8078}" type="datetimeFigureOut">
              <a:rPr lang="es-ES" smtClean="0"/>
              <a:t>11/03/2024</a:t>
            </a:fld>
            <a:endParaRPr lang="es-ES" dirty="0"/>
          </a:p>
        </p:txBody>
      </p:sp>
      <p:sp>
        <p:nvSpPr>
          <p:cNvPr id="5" name="Marcador de pie de página 4">
            <a:extLst>
              <a:ext uri="{FF2B5EF4-FFF2-40B4-BE49-F238E27FC236}">
                <a16:creationId xmlns:a16="http://schemas.microsoft.com/office/drawing/2014/main" id="{B1270511-E5E2-ED2E-2976-F5C309E1AA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dirty="0"/>
          </a:p>
        </p:txBody>
      </p:sp>
      <p:sp>
        <p:nvSpPr>
          <p:cNvPr id="6" name="Marcador de número de diapositiva 5">
            <a:extLst>
              <a:ext uri="{FF2B5EF4-FFF2-40B4-BE49-F238E27FC236}">
                <a16:creationId xmlns:a16="http://schemas.microsoft.com/office/drawing/2014/main" id="{96241D69-7F7C-96B0-9517-BB63F193AB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D8CD840-57FA-4A04-8922-C167045D7604}" type="slidenum">
              <a:rPr lang="es-ES" smtClean="0"/>
              <a:t>‹Nº›</a:t>
            </a:fld>
            <a:endParaRPr lang="es-ES" dirty="0"/>
          </a:p>
        </p:txBody>
      </p:sp>
    </p:spTree>
    <p:extLst>
      <p:ext uri="{BB962C8B-B14F-4D97-AF65-F5344CB8AC3E}">
        <p14:creationId xmlns:p14="http://schemas.microsoft.com/office/powerpoint/2010/main" val="10763322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31.svg"/></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png"/><Relationship Id="rId18" Type="http://schemas.openxmlformats.org/officeDocument/2006/relationships/image" Target="../media/image12.png"/><Relationship Id="rId26" Type="http://schemas.openxmlformats.org/officeDocument/2006/relationships/image" Target="../media/image20.png"/><Relationship Id="rId3" Type="http://schemas.openxmlformats.org/officeDocument/2006/relationships/diagramData" Target="../diagrams/data1.xml"/><Relationship Id="rId21" Type="http://schemas.openxmlformats.org/officeDocument/2006/relationships/image" Target="../media/image15.png"/><Relationship Id="rId7" Type="http://schemas.microsoft.com/office/2007/relationships/diagramDrawing" Target="../diagrams/drawing1.xml"/><Relationship Id="rId12" Type="http://schemas.openxmlformats.org/officeDocument/2006/relationships/image" Target="../media/image6.png"/><Relationship Id="rId17" Type="http://schemas.openxmlformats.org/officeDocument/2006/relationships/image" Target="../media/image11.png"/><Relationship Id="rId25" Type="http://schemas.openxmlformats.org/officeDocument/2006/relationships/image" Target="../media/image19.png"/><Relationship Id="rId2" Type="http://schemas.openxmlformats.org/officeDocument/2006/relationships/image" Target="../media/image1.png"/><Relationship Id="rId16" Type="http://schemas.openxmlformats.org/officeDocument/2006/relationships/image" Target="../media/image10.png"/><Relationship Id="rId20"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5.png"/><Relationship Id="rId24" Type="http://schemas.openxmlformats.org/officeDocument/2006/relationships/image" Target="../media/image18.png"/><Relationship Id="rId5" Type="http://schemas.openxmlformats.org/officeDocument/2006/relationships/diagramQuickStyle" Target="../diagrams/quickStyle1.xml"/><Relationship Id="rId15" Type="http://schemas.openxmlformats.org/officeDocument/2006/relationships/image" Target="../media/image9.png"/><Relationship Id="rId23" Type="http://schemas.openxmlformats.org/officeDocument/2006/relationships/image" Target="../media/image17.png"/><Relationship Id="rId10" Type="http://schemas.openxmlformats.org/officeDocument/2006/relationships/image" Target="../media/image4.png"/><Relationship Id="rId19" Type="http://schemas.openxmlformats.org/officeDocument/2006/relationships/image" Target="../media/image13.png"/><Relationship Id="rId4" Type="http://schemas.openxmlformats.org/officeDocument/2006/relationships/diagramLayout" Target="../diagrams/layout1.xml"/><Relationship Id="rId9" Type="http://schemas.openxmlformats.org/officeDocument/2006/relationships/image" Target="../media/image3.png"/><Relationship Id="rId14" Type="http://schemas.openxmlformats.org/officeDocument/2006/relationships/image" Target="../media/image8.png"/><Relationship Id="rId22" Type="http://schemas.openxmlformats.org/officeDocument/2006/relationships/image" Target="../media/image16.png"/><Relationship Id="rId27"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8476F718-4F33-E186-54AD-27B75CEBA97B}"/>
              </a:ext>
            </a:extLst>
          </p:cNvPr>
          <p:cNvSpPr>
            <a:spLocks noGrp="1"/>
          </p:cNvSpPr>
          <p:nvPr>
            <p:ph type="ctrTitle"/>
          </p:nvPr>
        </p:nvSpPr>
        <p:spPr>
          <a:xfrm>
            <a:off x="838200" y="451381"/>
            <a:ext cx="10512552" cy="4066540"/>
          </a:xfrm>
        </p:spPr>
        <p:txBody>
          <a:bodyPr anchor="b">
            <a:normAutofit/>
          </a:bodyPr>
          <a:lstStyle/>
          <a:p>
            <a:r>
              <a:rPr lang="es-ES" sz="5400" b="1" dirty="0"/>
              <a:t>EL SERVICIO DE MOTOR DE BÚSQUEDA </a:t>
            </a:r>
            <a:br>
              <a:rPr lang="es-ES" sz="5400" b="1" dirty="0"/>
            </a:br>
            <a:r>
              <a:rPr lang="es-ES" sz="5400" b="1" dirty="0"/>
              <a:t>EN EL REGLAMENTO DE MERCADOS DIGITALES</a:t>
            </a:r>
          </a:p>
        </p:txBody>
      </p:sp>
      <p:sp>
        <p:nvSpPr>
          <p:cNvPr id="3" name="Subtítulo 2">
            <a:extLst>
              <a:ext uri="{FF2B5EF4-FFF2-40B4-BE49-F238E27FC236}">
                <a16:creationId xmlns:a16="http://schemas.microsoft.com/office/drawing/2014/main" id="{33BB00E1-7B4B-AF09-B426-62098E9641F9}"/>
              </a:ext>
            </a:extLst>
          </p:cNvPr>
          <p:cNvSpPr>
            <a:spLocks noGrp="1"/>
          </p:cNvSpPr>
          <p:nvPr>
            <p:ph type="subTitle" idx="1"/>
          </p:nvPr>
        </p:nvSpPr>
        <p:spPr>
          <a:xfrm>
            <a:off x="5461347" y="4983276"/>
            <a:ext cx="5889403" cy="1126680"/>
          </a:xfrm>
        </p:spPr>
        <p:txBody>
          <a:bodyPr>
            <a:normAutofit/>
          </a:bodyPr>
          <a:lstStyle/>
          <a:p>
            <a:pPr algn="l"/>
            <a:endParaRPr lang="es-ES" sz="1700" dirty="0"/>
          </a:p>
          <a:p>
            <a:pPr algn="l"/>
            <a:r>
              <a:rPr lang="es-ES" sz="1700" b="1" dirty="0"/>
              <a:t>JUAN MONTERO</a:t>
            </a:r>
          </a:p>
          <a:p>
            <a:pPr algn="l"/>
            <a:r>
              <a:rPr lang="es-ES" sz="1700" b="1" dirty="0"/>
              <a:t>Córdoba, 18 de marzo de 2024</a:t>
            </a:r>
          </a:p>
        </p:txBody>
      </p:sp>
      <p:sp>
        <p:nvSpPr>
          <p:cNvPr id="20"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Imagen 3" descr="Logotipo&#10;&#10;Descripción generada automáticamente con confianza media">
            <a:extLst>
              <a:ext uri="{FF2B5EF4-FFF2-40B4-BE49-F238E27FC236}">
                <a16:creationId xmlns:a16="http://schemas.microsoft.com/office/drawing/2014/main" id="{A792401D-5A3B-0351-23CD-FD0DB256B3D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4229572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6D973523-108F-0DC0-7EC2-542F11208B56}"/>
              </a:ext>
            </a:extLst>
          </p:cNvPr>
          <p:cNvPicPr>
            <a:picLocks noChangeAspect="1"/>
          </p:cNvPicPr>
          <p:nvPr/>
        </p:nvPicPr>
        <p:blipFill>
          <a:blip r:embed="rId2"/>
          <a:stretch>
            <a:fillRect/>
          </a:stretch>
        </p:blipFill>
        <p:spPr>
          <a:xfrm>
            <a:off x="0" y="444500"/>
            <a:ext cx="12008386" cy="5969000"/>
          </a:xfrm>
          <a:prstGeom prst="rect">
            <a:avLst/>
          </a:prstGeom>
        </p:spPr>
      </p:pic>
      <p:sp>
        <p:nvSpPr>
          <p:cNvPr id="3" name="Marcador de contenido 2">
            <a:extLst>
              <a:ext uri="{FF2B5EF4-FFF2-40B4-BE49-F238E27FC236}">
                <a16:creationId xmlns:a16="http://schemas.microsoft.com/office/drawing/2014/main" id="{E6B40659-C39B-B52E-F06C-E831F5F64E12}"/>
              </a:ext>
            </a:extLst>
          </p:cNvPr>
          <p:cNvSpPr>
            <a:spLocks noGrp="1"/>
          </p:cNvSpPr>
          <p:nvPr>
            <p:ph idx="1"/>
          </p:nvPr>
        </p:nvSpPr>
        <p:spPr>
          <a:xfrm>
            <a:off x="5455920" y="444500"/>
            <a:ext cx="6400799" cy="5969000"/>
          </a:xfrm>
        </p:spPr>
        <p:txBody>
          <a:bodyPr>
            <a:noAutofit/>
          </a:bodyPr>
          <a:lstStyle/>
          <a:p>
            <a:pPr marL="0" indent="0" algn="ctr">
              <a:buNone/>
            </a:pPr>
            <a:r>
              <a:rPr lang="es-ES" sz="1800" b="1" dirty="0">
                <a:solidFill>
                  <a:srgbClr val="006600"/>
                </a:solidFill>
                <a:latin typeface="Verdana" panose="020B0604030504040204" pitchFamily="34" charset="0"/>
                <a:ea typeface="Verdana" panose="020B0604030504040204" pitchFamily="34" charset="0"/>
              </a:rPr>
              <a:t>CLASIFICACIÓN</a:t>
            </a:r>
          </a:p>
          <a:p>
            <a:pPr marL="0" indent="0" algn="ctr">
              <a:buNone/>
            </a:pPr>
            <a:endParaRPr lang="es-ES" sz="1800" b="1" dirty="0">
              <a:solidFill>
                <a:srgbClr val="006600"/>
              </a:solidFill>
              <a:latin typeface="Verdana" panose="020B0604030504040204" pitchFamily="34" charset="0"/>
              <a:ea typeface="Verdana" panose="020B0604030504040204" pitchFamily="34" charset="0"/>
            </a:endParaRPr>
          </a:p>
          <a:p>
            <a:pPr marL="0" indent="0" algn="just">
              <a:buNone/>
            </a:pPr>
            <a:r>
              <a:rPr lang="es-ES" sz="1600" dirty="0">
                <a:latin typeface="Verdana" panose="020B0604030504040204" pitchFamily="34" charset="0"/>
                <a:ea typeface="Verdana" panose="020B0604030504040204" pitchFamily="34" charset="0"/>
              </a:rPr>
              <a:t>“2. Los proveedores de motores de búsqueda en línea expondrán los </a:t>
            </a:r>
            <a:r>
              <a:rPr lang="es-ES" sz="1600" b="1" dirty="0">
                <a:solidFill>
                  <a:srgbClr val="006600"/>
                </a:solidFill>
                <a:latin typeface="Verdana" panose="020B0604030504040204" pitchFamily="34" charset="0"/>
                <a:ea typeface="Verdana" panose="020B0604030504040204" pitchFamily="34" charset="0"/>
              </a:rPr>
              <a:t>parámetros principales </a:t>
            </a:r>
            <a:r>
              <a:rPr lang="es-ES" sz="1600" dirty="0">
                <a:latin typeface="Verdana" panose="020B0604030504040204" pitchFamily="34" charset="0"/>
                <a:ea typeface="Verdana" panose="020B0604030504040204" pitchFamily="34" charset="0"/>
              </a:rPr>
              <a:t>que, de forma individual o colectiva, sean más significativos a la hora de </a:t>
            </a:r>
            <a:r>
              <a:rPr lang="es-ES" sz="1600" b="1" dirty="0">
                <a:solidFill>
                  <a:srgbClr val="006600"/>
                </a:solidFill>
                <a:latin typeface="Verdana" panose="020B0604030504040204" pitchFamily="34" charset="0"/>
                <a:ea typeface="Verdana" panose="020B0604030504040204" pitchFamily="34" charset="0"/>
              </a:rPr>
              <a:t>determinar la clasificación </a:t>
            </a:r>
            <a:r>
              <a:rPr lang="es-ES" sz="1600" dirty="0">
                <a:latin typeface="Verdana" panose="020B0604030504040204" pitchFamily="34" charset="0"/>
                <a:ea typeface="Verdana" panose="020B0604030504040204" pitchFamily="34" charset="0"/>
              </a:rPr>
              <a:t>y la importancia relativa de esos parámetros principales, presentando una descripción de acceso fácil y público, redactada de manera sencilla y comprensible, en los motores de búsqueda en línea que ofrecen. La descripción debe mantenerse actualizada.</a:t>
            </a:r>
          </a:p>
          <a:p>
            <a:pPr marL="0" indent="0" algn="just">
              <a:buNone/>
            </a:pPr>
            <a:r>
              <a:rPr lang="es-ES" sz="1600" dirty="0">
                <a:latin typeface="Verdana" panose="020B0604030504040204" pitchFamily="34" charset="0"/>
                <a:ea typeface="Verdana" panose="020B0604030504040204" pitchFamily="34" charset="0"/>
              </a:rPr>
              <a:t>3.   Si entre los parámetros principales figura la posibilidad de que los usuarios profesionales o los usuarios de sitios web corporativos </a:t>
            </a:r>
            <a:r>
              <a:rPr lang="es-ES" sz="1600" b="1" dirty="0">
                <a:solidFill>
                  <a:srgbClr val="006600"/>
                </a:solidFill>
                <a:latin typeface="Verdana" panose="020B0604030504040204" pitchFamily="34" charset="0"/>
                <a:ea typeface="Verdana" panose="020B0604030504040204" pitchFamily="34" charset="0"/>
              </a:rPr>
              <a:t>influyan en la clasificación remunerando </a:t>
            </a:r>
            <a:r>
              <a:rPr lang="es-ES" sz="1600" dirty="0">
                <a:latin typeface="Verdana" panose="020B0604030504040204" pitchFamily="34" charset="0"/>
                <a:ea typeface="Verdana" panose="020B0604030504040204" pitchFamily="34" charset="0"/>
              </a:rPr>
              <a:t>directa o indirectamente al proveedor correspondiente, este también expondrá una descripción de dicha posibilidad y de los efectos que surta la remuneración en la clasificación, de conformidad con los requisitos que figuran en los apartados 1 y 2.</a:t>
            </a:r>
          </a:p>
          <a:p>
            <a:pPr marL="0" indent="0" algn="just">
              <a:buNone/>
            </a:pPr>
            <a:r>
              <a:rPr lang="es-ES" sz="1600" dirty="0">
                <a:latin typeface="Verdana" panose="020B0604030504040204" pitchFamily="34" charset="0"/>
                <a:ea typeface="Verdana" panose="020B0604030504040204" pitchFamily="34" charset="0"/>
              </a:rPr>
              <a:t>4.   Si un proveedor de un motor de búsqueda en línea ha </a:t>
            </a:r>
            <a:r>
              <a:rPr lang="es-ES" sz="1600" b="1" dirty="0">
                <a:solidFill>
                  <a:srgbClr val="006600"/>
                </a:solidFill>
                <a:latin typeface="Verdana" panose="020B0604030504040204" pitchFamily="34" charset="0"/>
                <a:ea typeface="Verdana" panose="020B0604030504040204" pitchFamily="34" charset="0"/>
              </a:rPr>
              <a:t>alterado el orden de la clasificación </a:t>
            </a:r>
            <a:r>
              <a:rPr lang="es-ES" sz="1600" dirty="0">
                <a:latin typeface="Verdana" panose="020B0604030504040204" pitchFamily="34" charset="0"/>
                <a:ea typeface="Verdana" panose="020B0604030504040204" pitchFamily="34" charset="0"/>
              </a:rPr>
              <a:t>en un caso concreto o </a:t>
            </a:r>
            <a:r>
              <a:rPr lang="es-ES" sz="1600" b="1" dirty="0">
                <a:solidFill>
                  <a:srgbClr val="006600"/>
                </a:solidFill>
                <a:latin typeface="Verdana" panose="020B0604030504040204" pitchFamily="34" charset="0"/>
                <a:ea typeface="Verdana" panose="020B0604030504040204" pitchFamily="34" charset="0"/>
              </a:rPr>
              <a:t>ha excluido un sitio web determinado </a:t>
            </a:r>
            <a:r>
              <a:rPr lang="es-ES" sz="1600" dirty="0">
                <a:latin typeface="Verdana" panose="020B0604030504040204" pitchFamily="34" charset="0"/>
                <a:ea typeface="Verdana" panose="020B0604030504040204" pitchFamily="34" charset="0"/>
              </a:rPr>
              <a:t>como consecuencia de la notificación de un tercero, ofrecerá al usuario de un sitio web corporativo la posibilidad de examinar el contenido de la notificación”.</a:t>
            </a:r>
          </a:p>
          <a:p>
            <a:pPr marL="0" indent="0" algn="r">
              <a:buNone/>
            </a:pPr>
            <a:r>
              <a:rPr lang="es-ES" sz="1600" dirty="0">
                <a:latin typeface="Verdana" panose="020B0604030504040204" pitchFamily="34" charset="0"/>
                <a:ea typeface="Verdana" panose="020B0604030504040204" pitchFamily="34" charset="0"/>
              </a:rPr>
              <a:t>Art. 5 Reglamento (UE) 2019/1150 P2B</a:t>
            </a:r>
          </a:p>
        </p:txBody>
      </p:sp>
    </p:spTree>
    <p:extLst>
      <p:ext uri="{BB962C8B-B14F-4D97-AF65-F5344CB8AC3E}">
        <p14:creationId xmlns:p14="http://schemas.microsoft.com/office/powerpoint/2010/main" val="2461109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diós a los resultados de búsqueda orgánicos | David Escolano: Consultor  SEO en Alicante">
            <a:extLst>
              <a:ext uri="{FF2B5EF4-FFF2-40B4-BE49-F238E27FC236}">
                <a16:creationId xmlns:a16="http://schemas.microsoft.com/office/drawing/2014/main" id="{0956946D-AFBF-1FCC-D8A6-37624E8F02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3920" y="271026"/>
            <a:ext cx="7660640" cy="6685280"/>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6FD65829-981B-26C7-0BF6-41F6DB2280A9}"/>
              </a:ext>
            </a:extLst>
          </p:cNvPr>
          <p:cNvSpPr txBox="1"/>
          <p:nvPr/>
        </p:nvSpPr>
        <p:spPr>
          <a:xfrm>
            <a:off x="0" y="5547795"/>
            <a:ext cx="2926080" cy="646331"/>
          </a:xfrm>
          <a:prstGeom prst="rect">
            <a:avLst/>
          </a:prstGeom>
          <a:solidFill>
            <a:srgbClr val="FF9900"/>
          </a:solidFill>
        </p:spPr>
        <p:txBody>
          <a:bodyPr wrap="square" rtlCol="0">
            <a:spAutoFit/>
          </a:bodyPr>
          <a:lstStyle/>
          <a:p>
            <a:r>
              <a:rPr lang="es-ES" b="1" dirty="0"/>
              <a:t>Resultados orgánicos comparador</a:t>
            </a:r>
          </a:p>
        </p:txBody>
      </p:sp>
      <p:sp>
        <p:nvSpPr>
          <p:cNvPr id="3" name="CuadroTexto 2">
            <a:extLst>
              <a:ext uri="{FF2B5EF4-FFF2-40B4-BE49-F238E27FC236}">
                <a16:creationId xmlns:a16="http://schemas.microsoft.com/office/drawing/2014/main" id="{0801EFCB-BA25-B7DD-C7DD-CE5E3625B969}"/>
              </a:ext>
            </a:extLst>
          </p:cNvPr>
          <p:cNvSpPr txBox="1"/>
          <p:nvPr/>
        </p:nvSpPr>
        <p:spPr>
          <a:xfrm>
            <a:off x="-15240" y="4892476"/>
            <a:ext cx="2926080" cy="646331"/>
          </a:xfrm>
          <a:prstGeom prst="rect">
            <a:avLst/>
          </a:prstGeom>
          <a:solidFill>
            <a:srgbClr val="FF9900"/>
          </a:solidFill>
        </p:spPr>
        <p:txBody>
          <a:bodyPr wrap="square" rtlCol="0">
            <a:spAutoFit/>
          </a:bodyPr>
          <a:lstStyle/>
          <a:p>
            <a:r>
              <a:rPr lang="es-ES" b="1" dirty="0"/>
              <a:t>Resultados orgánicos hotel</a:t>
            </a:r>
          </a:p>
        </p:txBody>
      </p:sp>
      <p:sp>
        <p:nvSpPr>
          <p:cNvPr id="4" name="CuadroTexto 3">
            <a:extLst>
              <a:ext uri="{FF2B5EF4-FFF2-40B4-BE49-F238E27FC236}">
                <a16:creationId xmlns:a16="http://schemas.microsoft.com/office/drawing/2014/main" id="{B911B03B-069B-2875-8DC3-253638C239D0}"/>
              </a:ext>
            </a:extLst>
          </p:cNvPr>
          <p:cNvSpPr txBox="1"/>
          <p:nvPr/>
        </p:nvSpPr>
        <p:spPr>
          <a:xfrm>
            <a:off x="-15240" y="1477844"/>
            <a:ext cx="2926080" cy="646331"/>
          </a:xfrm>
          <a:prstGeom prst="rect">
            <a:avLst/>
          </a:prstGeom>
          <a:solidFill>
            <a:srgbClr val="FF9900"/>
          </a:solidFill>
        </p:spPr>
        <p:txBody>
          <a:bodyPr wrap="square" rtlCol="0">
            <a:spAutoFit/>
          </a:bodyPr>
          <a:lstStyle/>
          <a:p>
            <a:r>
              <a:rPr lang="es-ES" b="1" dirty="0"/>
              <a:t>Resultado pago comparador</a:t>
            </a:r>
          </a:p>
        </p:txBody>
      </p:sp>
      <p:sp>
        <p:nvSpPr>
          <p:cNvPr id="5" name="CuadroTexto 4">
            <a:extLst>
              <a:ext uri="{FF2B5EF4-FFF2-40B4-BE49-F238E27FC236}">
                <a16:creationId xmlns:a16="http://schemas.microsoft.com/office/drawing/2014/main" id="{9B4D067B-05BC-3D94-D321-9A95FCFE0009}"/>
              </a:ext>
            </a:extLst>
          </p:cNvPr>
          <p:cNvSpPr txBox="1"/>
          <p:nvPr/>
        </p:nvSpPr>
        <p:spPr>
          <a:xfrm>
            <a:off x="8747760" y="3244334"/>
            <a:ext cx="3408680" cy="646331"/>
          </a:xfrm>
          <a:prstGeom prst="rect">
            <a:avLst/>
          </a:prstGeom>
          <a:solidFill>
            <a:srgbClr val="FF9900"/>
          </a:solidFill>
        </p:spPr>
        <p:txBody>
          <a:bodyPr wrap="square" rtlCol="0">
            <a:spAutoFit/>
          </a:bodyPr>
          <a:lstStyle/>
          <a:p>
            <a:r>
              <a:rPr lang="es-ES" b="1" dirty="0"/>
              <a:t>Resultados pago comparadores</a:t>
            </a:r>
          </a:p>
        </p:txBody>
      </p:sp>
      <p:sp>
        <p:nvSpPr>
          <p:cNvPr id="10" name="CuadroTexto 9">
            <a:extLst>
              <a:ext uri="{FF2B5EF4-FFF2-40B4-BE49-F238E27FC236}">
                <a16:creationId xmlns:a16="http://schemas.microsoft.com/office/drawing/2014/main" id="{DBCB0E0D-E314-74DE-7EBE-14D38859A979}"/>
              </a:ext>
            </a:extLst>
          </p:cNvPr>
          <p:cNvSpPr txBox="1"/>
          <p:nvPr/>
        </p:nvSpPr>
        <p:spPr>
          <a:xfrm>
            <a:off x="-15240" y="363358"/>
            <a:ext cx="2169160" cy="369332"/>
          </a:xfrm>
          <a:prstGeom prst="rect">
            <a:avLst/>
          </a:prstGeom>
          <a:solidFill>
            <a:srgbClr val="FF9900"/>
          </a:solidFill>
        </p:spPr>
        <p:txBody>
          <a:bodyPr wrap="square" rtlCol="0">
            <a:spAutoFit/>
          </a:bodyPr>
          <a:lstStyle/>
          <a:p>
            <a:r>
              <a:rPr lang="es-ES" b="1" dirty="0"/>
              <a:t>Búsqueda</a:t>
            </a:r>
          </a:p>
        </p:txBody>
      </p:sp>
      <p:sp>
        <p:nvSpPr>
          <p:cNvPr id="12" name="CuadroTexto 11">
            <a:extLst>
              <a:ext uri="{FF2B5EF4-FFF2-40B4-BE49-F238E27FC236}">
                <a16:creationId xmlns:a16="http://schemas.microsoft.com/office/drawing/2014/main" id="{A1806C40-00CB-41F0-4C5F-AEECF410E0A0}"/>
              </a:ext>
            </a:extLst>
          </p:cNvPr>
          <p:cNvSpPr txBox="1"/>
          <p:nvPr/>
        </p:nvSpPr>
        <p:spPr>
          <a:xfrm>
            <a:off x="9743440" y="1477844"/>
            <a:ext cx="2413000" cy="646331"/>
          </a:xfrm>
          <a:prstGeom prst="rect">
            <a:avLst/>
          </a:prstGeom>
          <a:solidFill>
            <a:srgbClr val="FF9900"/>
          </a:solidFill>
        </p:spPr>
        <p:txBody>
          <a:bodyPr wrap="square" rtlCol="0">
            <a:spAutoFit/>
          </a:bodyPr>
          <a:lstStyle/>
          <a:p>
            <a:r>
              <a:rPr lang="es-ES" b="1" dirty="0"/>
              <a:t>Resultado Google Maps</a:t>
            </a:r>
          </a:p>
        </p:txBody>
      </p:sp>
      <p:sp>
        <p:nvSpPr>
          <p:cNvPr id="13" name="CuadroTexto 12">
            <a:extLst>
              <a:ext uri="{FF2B5EF4-FFF2-40B4-BE49-F238E27FC236}">
                <a16:creationId xmlns:a16="http://schemas.microsoft.com/office/drawing/2014/main" id="{6439F8D9-4EBE-C1EB-480E-AA06B7DEE801}"/>
              </a:ext>
            </a:extLst>
          </p:cNvPr>
          <p:cNvSpPr txBox="1"/>
          <p:nvPr/>
        </p:nvSpPr>
        <p:spPr>
          <a:xfrm>
            <a:off x="-15240" y="825022"/>
            <a:ext cx="2926080" cy="369332"/>
          </a:xfrm>
          <a:prstGeom prst="rect">
            <a:avLst/>
          </a:prstGeom>
          <a:solidFill>
            <a:srgbClr val="FF9900"/>
          </a:solidFill>
        </p:spPr>
        <p:txBody>
          <a:bodyPr wrap="square" rtlCol="0">
            <a:spAutoFit/>
          </a:bodyPr>
          <a:lstStyle/>
          <a:p>
            <a:r>
              <a:rPr lang="es-ES" b="1" dirty="0"/>
              <a:t>Punto de entrada Google</a:t>
            </a:r>
          </a:p>
        </p:txBody>
      </p:sp>
    </p:spTree>
    <p:extLst>
      <p:ext uri="{BB962C8B-B14F-4D97-AF65-F5344CB8AC3E}">
        <p14:creationId xmlns:p14="http://schemas.microsoft.com/office/powerpoint/2010/main" val="2602902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86834" y="1153572"/>
            <a:ext cx="3200400" cy="4461163"/>
          </a:xfrm>
        </p:spPr>
        <p:txBody>
          <a:bodyPr>
            <a:normAutofit/>
          </a:bodyPr>
          <a:lstStyle/>
          <a:p>
            <a:r>
              <a:rPr lang="es-ES" b="1" dirty="0">
                <a:solidFill>
                  <a:srgbClr val="006600"/>
                </a:solidFill>
              </a:rPr>
              <a:t>CUOTAS DE MERCADO</a:t>
            </a:r>
            <a:br>
              <a:rPr lang="es-ES" b="1" dirty="0">
                <a:solidFill>
                  <a:srgbClr val="006600"/>
                </a:solidFill>
              </a:rPr>
            </a:br>
            <a:r>
              <a:rPr lang="es-ES" b="1" dirty="0">
                <a:solidFill>
                  <a:srgbClr val="006600"/>
                </a:solidFill>
              </a:rPr>
              <a:t>(España </a:t>
            </a:r>
            <a:br>
              <a:rPr lang="es-ES" b="1" dirty="0">
                <a:solidFill>
                  <a:srgbClr val="006600"/>
                </a:solidFill>
              </a:rPr>
            </a:br>
            <a:r>
              <a:rPr lang="es-ES" b="1" dirty="0">
                <a:solidFill>
                  <a:srgbClr val="006600"/>
                </a:solidFill>
              </a:rPr>
              <a:t>Feb 2024)</a:t>
            </a: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aphicFrame>
        <p:nvGraphicFramePr>
          <p:cNvPr id="15" name="Marcador de contenido 2">
            <a:extLst>
              <a:ext uri="{FF2B5EF4-FFF2-40B4-BE49-F238E27FC236}">
                <a16:creationId xmlns:a16="http://schemas.microsoft.com/office/drawing/2014/main" id="{4EFBDB7F-8120-B684-71F0-B38404D9A938}"/>
              </a:ext>
            </a:extLst>
          </p:cNvPr>
          <p:cNvGraphicFramePr>
            <a:graphicFrameLocks noGrp="1"/>
          </p:cNvGraphicFramePr>
          <p:nvPr>
            <p:ph idx="1"/>
            <p:extLst>
              <p:ext uri="{D42A27DB-BD31-4B8C-83A1-F6EECF244321}">
                <p14:modId xmlns:p14="http://schemas.microsoft.com/office/powerpoint/2010/main" val="462053877"/>
              </p:ext>
            </p:extLst>
          </p:nvPr>
        </p:nvGraphicFramePr>
        <p:xfrm>
          <a:off x="4447308" y="591344"/>
          <a:ext cx="7305668" cy="5585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7"/>
          <a:stretch>
            <a:fillRect/>
          </a:stretch>
        </p:blipFill>
        <p:spPr>
          <a:xfrm>
            <a:off x="1" y="5875506"/>
            <a:ext cx="1420238" cy="982494"/>
          </a:xfrm>
          <a:prstGeom prst="rect">
            <a:avLst/>
          </a:prstGeom>
        </p:spPr>
      </p:pic>
    </p:spTree>
    <p:extLst>
      <p:ext uri="{BB962C8B-B14F-4D97-AF65-F5344CB8AC3E}">
        <p14:creationId xmlns:p14="http://schemas.microsoft.com/office/powerpoint/2010/main" val="503869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86834" y="1153572"/>
            <a:ext cx="3200400" cy="4461163"/>
          </a:xfrm>
        </p:spPr>
        <p:txBody>
          <a:bodyPr>
            <a:normAutofit/>
          </a:bodyPr>
          <a:lstStyle/>
          <a:p>
            <a:r>
              <a:rPr lang="es-ES" b="1" dirty="0">
                <a:solidFill>
                  <a:srgbClr val="006600"/>
                </a:solidFill>
              </a:rPr>
              <a:t>CUOTAS DE MERCADO</a:t>
            </a:r>
            <a:br>
              <a:rPr lang="es-ES" b="1" dirty="0">
                <a:solidFill>
                  <a:srgbClr val="006600"/>
                </a:solidFill>
              </a:rPr>
            </a:br>
            <a:r>
              <a:rPr lang="es-ES" b="1" dirty="0">
                <a:solidFill>
                  <a:srgbClr val="006600"/>
                </a:solidFill>
              </a:rPr>
              <a:t>(Feb 2024)</a:t>
            </a: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aphicFrame>
        <p:nvGraphicFramePr>
          <p:cNvPr id="15" name="Marcador de contenido 2">
            <a:extLst>
              <a:ext uri="{FF2B5EF4-FFF2-40B4-BE49-F238E27FC236}">
                <a16:creationId xmlns:a16="http://schemas.microsoft.com/office/drawing/2014/main" id="{4EFBDB7F-8120-B684-71F0-B38404D9A938}"/>
              </a:ext>
            </a:extLst>
          </p:cNvPr>
          <p:cNvGraphicFramePr>
            <a:graphicFrameLocks noGrp="1"/>
          </p:cNvGraphicFramePr>
          <p:nvPr>
            <p:ph idx="1"/>
            <p:extLst>
              <p:ext uri="{D42A27DB-BD31-4B8C-83A1-F6EECF244321}">
                <p14:modId xmlns:p14="http://schemas.microsoft.com/office/powerpoint/2010/main" val="3003629477"/>
              </p:ext>
            </p:extLst>
          </p:nvPr>
        </p:nvGraphicFramePr>
        <p:xfrm>
          <a:off x="4447308" y="591344"/>
          <a:ext cx="7305668" cy="5585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7"/>
          <a:stretch>
            <a:fillRect/>
          </a:stretch>
        </p:blipFill>
        <p:spPr>
          <a:xfrm>
            <a:off x="1" y="5875506"/>
            <a:ext cx="1420238" cy="982494"/>
          </a:xfrm>
          <a:prstGeom prst="rect">
            <a:avLst/>
          </a:prstGeom>
        </p:spPr>
      </p:pic>
    </p:spTree>
    <p:extLst>
      <p:ext uri="{BB962C8B-B14F-4D97-AF65-F5344CB8AC3E}">
        <p14:creationId xmlns:p14="http://schemas.microsoft.com/office/powerpoint/2010/main" val="2345064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4F9ECD50-ADD9-47D1-8015-A68B020469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8138341" y="640823"/>
            <a:ext cx="3418659" cy="5583148"/>
          </a:xfrm>
        </p:spPr>
        <p:txBody>
          <a:bodyPr anchor="ctr">
            <a:normAutofit/>
          </a:bodyPr>
          <a:lstStyle/>
          <a:p>
            <a:r>
              <a:rPr lang="es-ES" sz="5000" b="1" dirty="0"/>
              <a:t>GOOGLE </a:t>
            </a:r>
            <a:br>
              <a:rPr lang="es-ES" sz="5000" b="1" dirty="0"/>
            </a:br>
            <a:r>
              <a:rPr lang="es-ES" sz="5000" b="1" dirty="0"/>
              <a:t>Facturación 2023</a:t>
            </a:r>
            <a:br>
              <a:rPr lang="es-ES" sz="5000" b="1" dirty="0"/>
            </a:br>
            <a:r>
              <a:rPr lang="es-ES" sz="5000" b="1" dirty="0"/>
              <a:t>$307 billones</a:t>
            </a:r>
          </a:p>
        </p:txBody>
      </p:sp>
      <p:sp>
        <p:nvSpPr>
          <p:cNvPr id="26" name="sketch line">
            <a:extLst>
              <a:ext uri="{FF2B5EF4-FFF2-40B4-BE49-F238E27FC236}">
                <a16:creationId xmlns:a16="http://schemas.microsoft.com/office/drawing/2014/main" id="{A3CCE308-0D65-43CF-A9D6-B5303E5882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8720" y="1557877"/>
            <a:ext cx="18288" cy="3749040"/>
          </a:xfrm>
          <a:custGeom>
            <a:avLst/>
            <a:gdLst>
              <a:gd name="connsiteX0" fmla="*/ 0 w 18288"/>
              <a:gd name="connsiteY0" fmla="*/ 0 h 3749040"/>
              <a:gd name="connsiteX1" fmla="*/ 18288 w 18288"/>
              <a:gd name="connsiteY1" fmla="*/ 0 h 3749040"/>
              <a:gd name="connsiteX2" fmla="*/ 18288 w 18288"/>
              <a:gd name="connsiteY2" fmla="*/ 662330 h 3749040"/>
              <a:gd name="connsiteX3" fmla="*/ 18288 w 18288"/>
              <a:gd name="connsiteY3" fmla="*/ 1174699 h 3749040"/>
              <a:gd name="connsiteX4" fmla="*/ 18288 w 18288"/>
              <a:gd name="connsiteY4" fmla="*/ 1724558 h 3749040"/>
              <a:gd name="connsiteX5" fmla="*/ 18288 w 18288"/>
              <a:gd name="connsiteY5" fmla="*/ 2424379 h 3749040"/>
              <a:gd name="connsiteX6" fmla="*/ 18288 w 18288"/>
              <a:gd name="connsiteY6" fmla="*/ 3049219 h 3749040"/>
              <a:gd name="connsiteX7" fmla="*/ 18288 w 18288"/>
              <a:gd name="connsiteY7" fmla="*/ 3749040 h 3749040"/>
              <a:gd name="connsiteX8" fmla="*/ 0 w 18288"/>
              <a:gd name="connsiteY8" fmla="*/ 3749040 h 3749040"/>
              <a:gd name="connsiteX9" fmla="*/ 0 w 18288"/>
              <a:gd name="connsiteY9" fmla="*/ 3236671 h 3749040"/>
              <a:gd name="connsiteX10" fmla="*/ 0 w 18288"/>
              <a:gd name="connsiteY10" fmla="*/ 2536850 h 3749040"/>
              <a:gd name="connsiteX11" fmla="*/ 0 w 18288"/>
              <a:gd name="connsiteY11" fmla="*/ 1874520 h 3749040"/>
              <a:gd name="connsiteX12" fmla="*/ 0 w 18288"/>
              <a:gd name="connsiteY12" fmla="*/ 1362151 h 3749040"/>
              <a:gd name="connsiteX13" fmla="*/ 0 w 18288"/>
              <a:gd name="connsiteY13" fmla="*/ 774802 h 3749040"/>
              <a:gd name="connsiteX14" fmla="*/ 0 w 18288"/>
              <a:gd name="connsiteY14" fmla="*/ 0 h 37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288" h="3749040" fill="none" extrusionOk="0">
                <a:moveTo>
                  <a:pt x="0" y="0"/>
                </a:moveTo>
                <a:cubicBezTo>
                  <a:pt x="8690" y="407"/>
                  <a:pt x="14141" y="154"/>
                  <a:pt x="18288" y="0"/>
                </a:cubicBezTo>
                <a:cubicBezTo>
                  <a:pt x="34838" y="143586"/>
                  <a:pt x="-11860" y="333097"/>
                  <a:pt x="18288" y="662330"/>
                </a:cubicBezTo>
                <a:cubicBezTo>
                  <a:pt x="48436" y="991563"/>
                  <a:pt x="32813" y="1046681"/>
                  <a:pt x="18288" y="1174699"/>
                </a:cubicBezTo>
                <a:cubicBezTo>
                  <a:pt x="3763" y="1302717"/>
                  <a:pt x="40974" y="1467838"/>
                  <a:pt x="18288" y="1724558"/>
                </a:cubicBezTo>
                <a:cubicBezTo>
                  <a:pt x="-4398" y="1981278"/>
                  <a:pt x="36650" y="2215729"/>
                  <a:pt x="18288" y="2424379"/>
                </a:cubicBezTo>
                <a:cubicBezTo>
                  <a:pt x="-74" y="2633029"/>
                  <a:pt x="-9881" y="2874703"/>
                  <a:pt x="18288" y="3049219"/>
                </a:cubicBezTo>
                <a:cubicBezTo>
                  <a:pt x="46457" y="3223735"/>
                  <a:pt x="4078" y="3453850"/>
                  <a:pt x="18288" y="3749040"/>
                </a:cubicBezTo>
                <a:cubicBezTo>
                  <a:pt x="14465" y="3749751"/>
                  <a:pt x="7675" y="3748271"/>
                  <a:pt x="0" y="3749040"/>
                </a:cubicBezTo>
                <a:cubicBezTo>
                  <a:pt x="19669" y="3507959"/>
                  <a:pt x="-9883" y="3339386"/>
                  <a:pt x="0" y="3236671"/>
                </a:cubicBezTo>
                <a:cubicBezTo>
                  <a:pt x="9883" y="3133956"/>
                  <a:pt x="26871" y="2857214"/>
                  <a:pt x="0" y="2536850"/>
                </a:cubicBezTo>
                <a:cubicBezTo>
                  <a:pt x="-26871" y="2216486"/>
                  <a:pt x="4790" y="2156616"/>
                  <a:pt x="0" y="1874520"/>
                </a:cubicBezTo>
                <a:cubicBezTo>
                  <a:pt x="-4790" y="1592424"/>
                  <a:pt x="-3117" y="1558688"/>
                  <a:pt x="0" y="1362151"/>
                </a:cubicBezTo>
                <a:cubicBezTo>
                  <a:pt x="3117" y="1165614"/>
                  <a:pt x="16802" y="1045125"/>
                  <a:pt x="0" y="774802"/>
                </a:cubicBezTo>
                <a:cubicBezTo>
                  <a:pt x="-16802" y="504479"/>
                  <a:pt x="-29640" y="377701"/>
                  <a:pt x="0" y="0"/>
                </a:cubicBezTo>
                <a:close/>
              </a:path>
              <a:path w="18288" h="3749040" stroke="0" extrusionOk="0">
                <a:moveTo>
                  <a:pt x="0" y="0"/>
                </a:moveTo>
                <a:cubicBezTo>
                  <a:pt x="5341" y="9"/>
                  <a:pt x="11148" y="-611"/>
                  <a:pt x="18288" y="0"/>
                </a:cubicBezTo>
                <a:cubicBezTo>
                  <a:pt x="33352" y="227288"/>
                  <a:pt x="30894" y="278824"/>
                  <a:pt x="18288" y="512369"/>
                </a:cubicBezTo>
                <a:cubicBezTo>
                  <a:pt x="5682" y="745914"/>
                  <a:pt x="53060" y="998220"/>
                  <a:pt x="18288" y="1212190"/>
                </a:cubicBezTo>
                <a:cubicBezTo>
                  <a:pt x="-16484" y="1426160"/>
                  <a:pt x="35474" y="1585099"/>
                  <a:pt x="18288" y="1837030"/>
                </a:cubicBezTo>
                <a:cubicBezTo>
                  <a:pt x="1102" y="2088961"/>
                  <a:pt x="16704" y="2251948"/>
                  <a:pt x="18288" y="2386889"/>
                </a:cubicBezTo>
                <a:cubicBezTo>
                  <a:pt x="19872" y="2521830"/>
                  <a:pt x="5902" y="2679005"/>
                  <a:pt x="18288" y="2936748"/>
                </a:cubicBezTo>
                <a:cubicBezTo>
                  <a:pt x="30674" y="3194491"/>
                  <a:pt x="13809" y="3416052"/>
                  <a:pt x="18288" y="3749040"/>
                </a:cubicBezTo>
                <a:cubicBezTo>
                  <a:pt x="9729" y="3749861"/>
                  <a:pt x="3965" y="3749683"/>
                  <a:pt x="0" y="3749040"/>
                </a:cubicBezTo>
                <a:cubicBezTo>
                  <a:pt x="-10152" y="3632102"/>
                  <a:pt x="-5013" y="3340136"/>
                  <a:pt x="0" y="3236671"/>
                </a:cubicBezTo>
                <a:cubicBezTo>
                  <a:pt x="5013" y="3133206"/>
                  <a:pt x="-27249" y="2814766"/>
                  <a:pt x="0" y="2649322"/>
                </a:cubicBezTo>
                <a:cubicBezTo>
                  <a:pt x="27249" y="2483878"/>
                  <a:pt x="8506" y="2308131"/>
                  <a:pt x="0" y="2061972"/>
                </a:cubicBezTo>
                <a:cubicBezTo>
                  <a:pt x="-8506" y="1815813"/>
                  <a:pt x="-14267" y="1574470"/>
                  <a:pt x="0" y="1399642"/>
                </a:cubicBezTo>
                <a:cubicBezTo>
                  <a:pt x="14267" y="1224814"/>
                  <a:pt x="-24839" y="1011862"/>
                  <a:pt x="0" y="812292"/>
                </a:cubicBezTo>
                <a:cubicBezTo>
                  <a:pt x="24839" y="612722"/>
                  <a:pt x="20220" y="372179"/>
                  <a:pt x="0" y="0"/>
                </a:cubicBezTo>
                <a:close/>
              </a:path>
            </a:pathLst>
          </a:custGeom>
          <a:solidFill>
            <a:schemeClr val="accent2"/>
          </a:solidFill>
          <a:ln w="34925">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19" name="Marcador de contenido 18">
            <a:extLst>
              <a:ext uri="{FF2B5EF4-FFF2-40B4-BE49-F238E27FC236}">
                <a16:creationId xmlns:a16="http://schemas.microsoft.com/office/drawing/2014/main" id="{7A98E9F7-76D5-4252-32D0-B1AA85C01938}"/>
              </a:ext>
            </a:extLst>
          </p:cNvPr>
          <p:cNvGraphicFramePr>
            <a:graphicFrameLocks noGrp="1"/>
          </p:cNvGraphicFramePr>
          <p:nvPr>
            <p:ph idx="1"/>
            <p:extLst>
              <p:ext uri="{D42A27DB-BD31-4B8C-83A1-F6EECF244321}">
                <p14:modId xmlns:p14="http://schemas.microsoft.com/office/powerpoint/2010/main" val="575762130"/>
              </p:ext>
            </p:extLst>
          </p:nvPr>
        </p:nvGraphicFramePr>
        <p:xfrm>
          <a:off x="643470" y="640822"/>
          <a:ext cx="6900512" cy="553614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87522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AE2B703B-46F9-481A-A605-82E2A828C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838200" y="459863"/>
            <a:ext cx="10515600" cy="1004594"/>
          </a:xfrm>
        </p:spPr>
        <p:txBody>
          <a:bodyPr>
            <a:normAutofit/>
          </a:bodyPr>
          <a:lstStyle/>
          <a:p>
            <a:pPr algn="ctr"/>
            <a:r>
              <a:rPr lang="es-ES" b="1" dirty="0">
                <a:solidFill>
                  <a:srgbClr val="006600"/>
                </a:solidFill>
              </a:rPr>
              <a:t>FACTURACIÓN</a:t>
            </a:r>
          </a:p>
        </p:txBody>
      </p:sp>
      <p:sp>
        <p:nvSpPr>
          <p:cNvPr id="20" name="Rectangle: Rounded Corners 19">
            <a:extLst>
              <a:ext uri="{FF2B5EF4-FFF2-40B4-BE49-F238E27FC236}">
                <a16:creationId xmlns:a16="http://schemas.microsoft.com/office/drawing/2014/main" id="{F13BE4D7-0C3D-4906-B230-A1C5B466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7" name="Marcador de contenido 6">
            <a:extLst>
              <a:ext uri="{FF2B5EF4-FFF2-40B4-BE49-F238E27FC236}">
                <a16:creationId xmlns:a16="http://schemas.microsoft.com/office/drawing/2014/main" id="{647370EB-5D10-2A2A-B4A5-884D0B3F63FA}"/>
              </a:ext>
            </a:extLst>
          </p:cNvPr>
          <p:cNvGraphicFramePr>
            <a:graphicFrameLocks noGrp="1"/>
          </p:cNvGraphicFramePr>
          <p:nvPr>
            <p:ph idx="1"/>
            <p:extLst>
              <p:ext uri="{D42A27DB-BD31-4B8C-83A1-F6EECF244321}">
                <p14:modId xmlns:p14="http://schemas.microsoft.com/office/powerpoint/2010/main" val="3690267893"/>
              </p:ext>
            </p:extLst>
          </p:nvPr>
        </p:nvGraphicFramePr>
        <p:xfrm>
          <a:off x="838200" y="1824160"/>
          <a:ext cx="10515601" cy="4304846"/>
        </p:xfrm>
        <a:graphic>
          <a:graphicData uri="http://schemas.openxmlformats.org/drawingml/2006/table">
            <a:tbl>
              <a:tblPr firstRow="1" bandRow="1">
                <a:tableStyleId>{5C22544A-7EE6-4342-B048-85BDC9FD1C3A}</a:tableStyleId>
              </a:tblPr>
              <a:tblGrid>
                <a:gridCol w="5856496">
                  <a:extLst>
                    <a:ext uri="{9D8B030D-6E8A-4147-A177-3AD203B41FA5}">
                      <a16:colId xmlns:a16="http://schemas.microsoft.com/office/drawing/2014/main" val="197696456"/>
                    </a:ext>
                  </a:extLst>
                </a:gridCol>
                <a:gridCol w="4659105">
                  <a:extLst>
                    <a:ext uri="{9D8B030D-6E8A-4147-A177-3AD203B41FA5}">
                      <a16:colId xmlns:a16="http://schemas.microsoft.com/office/drawing/2014/main" val="3392829805"/>
                    </a:ext>
                  </a:extLst>
                </a:gridCol>
              </a:tblGrid>
              <a:tr h="614978">
                <a:tc>
                  <a:txBody>
                    <a:bodyPr/>
                    <a:lstStyle/>
                    <a:p>
                      <a:r>
                        <a:rPr lang="es-ES" sz="2800" dirty="0"/>
                        <a:t>SERVICIO</a:t>
                      </a:r>
                    </a:p>
                  </a:txBody>
                  <a:tcPr marL="139768" marR="139768" marT="69884" marB="69884">
                    <a:solidFill>
                      <a:srgbClr val="006600"/>
                    </a:solidFill>
                  </a:tcPr>
                </a:tc>
                <a:tc>
                  <a:txBody>
                    <a:bodyPr/>
                    <a:lstStyle/>
                    <a:p>
                      <a:r>
                        <a:rPr lang="es-ES" sz="2800" dirty="0"/>
                        <a:t>FACTURACIÓN</a:t>
                      </a:r>
                    </a:p>
                  </a:txBody>
                  <a:tcPr marL="139768" marR="139768" marT="69884" marB="69884">
                    <a:solidFill>
                      <a:srgbClr val="006600"/>
                    </a:solidFill>
                  </a:tcPr>
                </a:tc>
                <a:extLst>
                  <a:ext uri="{0D108BD9-81ED-4DB2-BD59-A6C34878D82A}">
                    <a16:rowId xmlns:a16="http://schemas.microsoft.com/office/drawing/2014/main" val="1791655496"/>
                  </a:ext>
                </a:extLst>
              </a:tr>
              <a:tr h="614978">
                <a:tc>
                  <a:txBody>
                    <a:bodyPr/>
                    <a:lstStyle/>
                    <a:p>
                      <a:r>
                        <a:rPr lang="es-ES" sz="2800" dirty="0"/>
                        <a:t>Google</a:t>
                      </a:r>
                    </a:p>
                  </a:txBody>
                  <a:tcPr marL="139768" marR="139768" marT="69884" marB="69884">
                    <a:solidFill>
                      <a:srgbClr val="006600"/>
                    </a:solidFill>
                  </a:tcPr>
                </a:tc>
                <a:tc>
                  <a:txBody>
                    <a:bodyPr/>
                    <a:lstStyle/>
                    <a:p>
                      <a:r>
                        <a:rPr lang="es-ES" sz="2800" dirty="0"/>
                        <a:t>$307 billones USA</a:t>
                      </a:r>
                    </a:p>
                  </a:txBody>
                  <a:tcPr marL="139768" marR="139768" marT="69884" marB="69884">
                    <a:solidFill>
                      <a:srgbClr val="006600"/>
                    </a:solidFill>
                  </a:tcPr>
                </a:tc>
                <a:extLst>
                  <a:ext uri="{0D108BD9-81ED-4DB2-BD59-A6C34878D82A}">
                    <a16:rowId xmlns:a16="http://schemas.microsoft.com/office/drawing/2014/main" val="1551723747"/>
                  </a:ext>
                </a:extLst>
              </a:tr>
              <a:tr h="614978">
                <a:tc>
                  <a:txBody>
                    <a:bodyPr/>
                    <a:lstStyle/>
                    <a:p>
                      <a:r>
                        <a:rPr lang="es-ES" sz="2800" dirty="0"/>
                        <a:t>Google Search ads</a:t>
                      </a:r>
                    </a:p>
                  </a:txBody>
                  <a:tcPr marL="139768" marR="139768" marT="69884" marB="69884">
                    <a:solidFill>
                      <a:srgbClr val="006600"/>
                    </a:solidFill>
                  </a:tcPr>
                </a:tc>
                <a:tc>
                  <a:txBody>
                    <a:bodyPr/>
                    <a:lstStyle/>
                    <a:p>
                      <a:r>
                        <a:rPr lang="es-ES" sz="2800" dirty="0"/>
                        <a:t>$175 billones USA</a:t>
                      </a:r>
                    </a:p>
                  </a:txBody>
                  <a:tcPr marL="139768" marR="139768" marT="69884" marB="69884">
                    <a:solidFill>
                      <a:srgbClr val="006600"/>
                    </a:solidFill>
                  </a:tcPr>
                </a:tc>
                <a:extLst>
                  <a:ext uri="{0D108BD9-81ED-4DB2-BD59-A6C34878D82A}">
                    <a16:rowId xmlns:a16="http://schemas.microsoft.com/office/drawing/2014/main" val="529732716"/>
                  </a:ext>
                </a:extLst>
              </a:tr>
              <a:tr h="614978">
                <a:tc>
                  <a:txBody>
                    <a:bodyPr/>
                    <a:lstStyle/>
                    <a:p>
                      <a:r>
                        <a:rPr lang="es-ES" sz="2800" dirty="0"/>
                        <a:t>Youtube ads</a:t>
                      </a:r>
                    </a:p>
                  </a:txBody>
                  <a:tcPr marL="139768" marR="139768" marT="69884" marB="69884">
                    <a:solidFill>
                      <a:srgbClr val="006600"/>
                    </a:solidFill>
                  </a:tcPr>
                </a:tc>
                <a:tc>
                  <a:txBody>
                    <a:bodyPr/>
                    <a:lstStyle/>
                    <a:p>
                      <a:r>
                        <a:rPr lang="es-ES" sz="2800" dirty="0"/>
                        <a:t>$31 billones USA</a:t>
                      </a:r>
                    </a:p>
                  </a:txBody>
                  <a:tcPr marL="139768" marR="139768" marT="69884" marB="69884">
                    <a:solidFill>
                      <a:srgbClr val="006600"/>
                    </a:solidFill>
                  </a:tcPr>
                </a:tc>
                <a:extLst>
                  <a:ext uri="{0D108BD9-81ED-4DB2-BD59-A6C34878D82A}">
                    <a16:rowId xmlns:a16="http://schemas.microsoft.com/office/drawing/2014/main" val="332983144"/>
                  </a:ext>
                </a:extLst>
              </a:tr>
              <a:tr h="614978">
                <a:tc>
                  <a:txBody>
                    <a:bodyPr/>
                    <a:lstStyle/>
                    <a:p>
                      <a:r>
                        <a:rPr lang="es-ES" sz="2800" dirty="0"/>
                        <a:t>TV ads (mundo)</a:t>
                      </a:r>
                    </a:p>
                  </a:txBody>
                  <a:tcPr marL="139768" marR="139768" marT="69884" marB="69884">
                    <a:solidFill>
                      <a:srgbClr val="006600"/>
                    </a:solidFill>
                  </a:tcPr>
                </a:tc>
                <a:tc>
                  <a:txBody>
                    <a:bodyPr/>
                    <a:lstStyle/>
                    <a:p>
                      <a:r>
                        <a:rPr lang="es-ES" sz="2800" dirty="0"/>
                        <a:t>$132 billones USA</a:t>
                      </a:r>
                    </a:p>
                  </a:txBody>
                  <a:tcPr marL="139768" marR="139768" marT="69884" marB="69884">
                    <a:solidFill>
                      <a:srgbClr val="006600"/>
                    </a:solidFill>
                  </a:tcPr>
                </a:tc>
                <a:extLst>
                  <a:ext uri="{0D108BD9-81ED-4DB2-BD59-A6C34878D82A}">
                    <a16:rowId xmlns:a16="http://schemas.microsoft.com/office/drawing/2014/main" val="4290912874"/>
                  </a:ext>
                </a:extLst>
              </a:tr>
              <a:tr h="614978">
                <a:tc>
                  <a:txBody>
                    <a:bodyPr/>
                    <a:lstStyle/>
                    <a:p>
                      <a:r>
                        <a:rPr lang="es-ES" sz="2800" dirty="0"/>
                        <a:t>Periódicos (mundo)</a:t>
                      </a:r>
                    </a:p>
                  </a:txBody>
                  <a:tcPr marL="139768" marR="139768" marT="69884" marB="69884">
                    <a:solidFill>
                      <a:srgbClr val="006600"/>
                    </a:solidFill>
                  </a:tcPr>
                </a:tc>
                <a:tc>
                  <a:txBody>
                    <a:bodyPr/>
                    <a:lstStyle/>
                    <a:p>
                      <a:r>
                        <a:rPr lang="es-ES" sz="2800" dirty="0"/>
                        <a:t>$27 billones USA</a:t>
                      </a:r>
                    </a:p>
                  </a:txBody>
                  <a:tcPr marL="139768" marR="139768" marT="69884" marB="69884">
                    <a:solidFill>
                      <a:srgbClr val="006600"/>
                    </a:solidFill>
                  </a:tcPr>
                </a:tc>
                <a:extLst>
                  <a:ext uri="{0D108BD9-81ED-4DB2-BD59-A6C34878D82A}">
                    <a16:rowId xmlns:a16="http://schemas.microsoft.com/office/drawing/2014/main" val="2003721535"/>
                  </a:ext>
                </a:extLst>
              </a:tr>
              <a:tr h="614978">
                <a:tc>
                  <a:txBody>
                    <a:bodyPr/>
                    <a:lstStyle/>
                    <a:p>
                      <a:r>
                        <a:rPr lang="es-ES" sz="2800" dirty="0"/>
                        <a:t>Meta</a:t>
                      </a:r>
                    </a:p>
                  </a:txBody>
                  <a:tcPr marL="139768" marR="139768" marT="69884" marB="69884">
                    <a:solidFill>
                      <a:srgbClr val="006600"/>
                    </a:solidFill>
                  </a:tcPr>
                </a:tc>
                <a:tc>
                  <a:txBody>
                    <a:bodyPr/>
                    <a:lstStyle/>
                    <a:p>
                      <a:r>
                        <a:rPr lang="es-ES" sz="2800" dirty="0"/>
                        <a:t>$134 billones USA</a:t>
                      </a:r>
                    </a:p>
                  </a:txBody>
                  <a:tcPr marL="139768" marR="139768" marT="69884" marB="69884">
                    <a:solidFill>
                      <a:srgbClr val="006600"/>
                    </a:solidFill>
                  </a:tcPr>
                </a:tc>
                <a:extLst>
                  <a:ext uri="{0D108BD9-81ED-4DB2-BD59-A6C34878D82A}">
                    <a16:rowId xmlns:a16="http://schemas.microsoft.com/office/drawing/2014/main" val="1492334802"/>
                  </a:ext>
                </a:extLst>
              </a:tr>
            </a:tbl>
          </a:graphicData>
        </a:graphic>
      </p:graphicFrame>
    </p:spTree>
    <p:extLst>
      <p:ext uri="{BB962C8B-B14F-4D97-AF65-F5344CB8AC3E}">
        <p14:creationId xmlns:p14="http://schemas.microsoft.com/office/powerpoint/2010/main" val="10970901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86834" y="1153572"/>
            <a:ext cx="3200400" cy="4461163"/>
          </a:xfrm>
        </p:spPr>
        <p:txBody>
          <a:bodyPr>
            <a:normAutofit/>
          </a:bodyPr>
          <a:lstStyle/>
          <a:p>
            <a:r>
              <a:rPr lang="es-ES" b="1" dirty="0">
                <a:solidFill>
                  <a:srgbClr val="006600"/>
                </a:solidFill>
              </a:rPr>
              <a:t>ABUSOS</a:t>
            </a: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aphicFrame>
        <p:nvGraphicFramePr>
          <p:cNvPr id="15" name="Marcador de contenido 2">
            <a:extLst>
              <a:ext uri="{FF2B5EF4-FFF2-40B4-BE49-F238E27FC236}">
                <a16:creationId xmlns:a16="http://schemas.microsoft.com/office/drawing/2014/main" id="{4EFBDB7F-8120-B684-71F0-B38404D9A938}"/>
              </a:ext>
            </a:extLst>
          </p:cNvPr>
          <p:cNvGraphicFramePr>
            <a:graphicFrameLocks noGrp="1"/>
          </p:cNvGraphicFramePr>
          <p:nvPr>
            <p:ph idx="1"/>
            <p:extLst>
              <p:ext uri="{D42A27DB-BD31-4B8C-83A1-F6EECF244321}">
                <p14:modId xmlns:p14="http://schemas.microsoft.com/office/powerpoint/2010/main" val="2006975759"/>
              </p:ext>
            </p:extLst>
          </p:nvPr>
        </p:nvGraphicFramePr>
        <p:xfrm>
          <a:off x="4447308" y="591344"/>
          <a:ext cx="7305668" cy="5585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7"/>
          <a:stretch>
            <a:fillRect/>
          </a:stretch>
        </p:blipFill>
        <p:spPr>
          <a:xfrm>
            <a:off x="1" y="5875506"/>
            <a:ext cx="1420238" cy="982494"/>
          </a:xfrm>
          <a:prstGeom prst="rect">
            <a:avLst/>
          </a:prstGeom>
        </p:spPr>
      </p:pic>
    </p:spTree>
    <p:extLst>
      <p:ext uri="{BB962C8B-B14F-4D97-AF65-F5344CB8AC3E}">
        <p14:creationId xmlns:p14="http://schemas.microsoft.com/office/powerpoint/2010/main" val="34393809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s-ES" dirty="0"/>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pPr algn="ctr"/>
            <a:r>
              <a:rPr lang="es-ES" b="1" dirty="0">
                <a:solidFill>
                  <a:srgbClr val="006600"/>
                </a:solidFill>
              </a:rPr>
              <a:t>DESIGNACIÓN DE GUARDIANES DE ACCESO</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6" name="Diagrama 5">
            <a:extLst>
              <a:ext uri="{FF2B5EF4-FFF2-40B4-BE49-F238E27FC236}">
                <a16:creationId xmlns:a16="http://schemas.microsoft.com/office/drawing/2014/main" id="{2D7844B3-792F-D885-3A04-41D1AFB8D1E8}"/>
              </a:ext>
            </a:extLst>
          </p:cNvPr>
          <p:cNvGraphicFramePr/>
          <p:nvPr>
            <p:extLst>
              <p:ext uri="{D42A27DB-BD31-4B8C-83A1-F6EECF244321}">
                <p14:modId xmlns:p14="http://schemas.microsoft.com/office/powerpoint/2010/main" val="2697813804"/>
              </p:ext>
            </p:extLst>
          </p:nvPr>
        </p:nvGraphicFramePr>
        <p:xfrm>
          <a:off x="1787374" y="1825625"/>
          <a:ext cx="81280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uadroTexto 7">
            <a:extLst>
              <a:ext uri="{FF2B5EF4-FFF2-40B4-BE49-F238E27FC236}">
                <a16:creationId xmlns:a16="http://schemas.microsoft.com/office/drawing/2014/main" id="{FD50998C-F576-45AD-B88E-40D2D233C17F}"/>
              </a:ext>
            </a:extLst>
          </p:cNvPr>
          <p:cNvSpPr txBox="1"/>
          <p:nvPr/>
        </p:nvSpPr>
        <p:spPr>
          <a:xfrm>
            <a:off x="2000774" y="2335929"/>
            <a:ext cx="1580579" cy="1200329"/>
          </a:xfrm>
          <a:prstGeom prst="rect">
            <a:avLst/>
          </a:prstGeom>
          <a:solidFill>
            <a:schemeClr val="bg1"/>
          </a:solidFill>
        </p:spPr>
        <p:txBody>
          <a:bodyPr wrap="square" rtlCol="0">
            <a:spAutoFit/>
          </a:bodyPr>
          <a:lstStyle/>
          <a:p>
            <a:pPr algn="ctr"/>
            <a:endParaRPr lang="es-ES" dirty="0"/>
          </a:p>
          <a:p>
            <a:pPr algn="ctr"/>
            <a:r>
              <a:rPr lang="es-ES" b="1" dirty="0"/>
              <a:t>Delimitación</a:t>
            </a:r>
          </a:p>
          <a:p>
            <a:pPr algn="ctr"/>
            <a:r>
              <a:rPr lang="es-ES" b="1" dirty="0"/>
              <a:t> del servicio</a:t>
            </a:r>
          </a:p>
          <a:p>
            <a:pPr algn="ctr"/>
            <a:endParaRPr lang="es-ES" dirty="0"/>
          </a:p>
        </p:txBody>
      </p:sp>
      <p:sp>
        <p:nvSpPr>
          <p:cNvPr id="10" name="CuadroTexto 9">
            <a:extLst>
              <a:ext uri="{FF2B5EF4-FFF2-40B4-BE49-F238E27FC236}">
                <a16:creationId xmlns:a16="http://schemas.microsoft.com/office/drawing/2014/main" id="{84ABA644-AA16-9AF8-8FFB-F332DF1E27B5}"/>
              </a:ext>
            </a:extLst>
          </p:cNvPr>
          <p:cNvSpPr txBox="1"/>
          <p:nvPr/>
        </p:nvSpPr>
        <p:spPr>
          <a:xfrm>
            <a:off x="2000774" y="4287836"/>
            <a:ext cx="1518407" cy="1477328"/>
          </a:xfrm>
          <a:prstGeom prst="rect">
            <a:avLst/>
          </a:prstGeom>
          <a:solidFill>
            <a:schemeClr val="bg1"/>
          </a:solidFill>
        </p:spPr>
        <p:txBody>
          <a:bodyPr wrap="square" rtlCol="0">
            <a:spAutoFit/>
          </a:bodyPr>
          <a:lstStyle/>
          <a:p>
            <a:pPr algn="ctr"/>
            <a:endParaRPr lang="es-ES" dirty="0"/>
          </a:p>
          <a:p>
            <a:pPr algn="ctr"/>
            <a:endParaRPr lang="es-ES" dirty="0"/>
          </a:p>
          <a:p>
            <a:pPr algn="ctr"/>
            <a:r>
              <a:rPr lang="es-ES" b="1" dirty="0"/>
              <a:t>Umbrales</a:t>
            </a:r>
          </a:p>
          <a:p>
            <a:pPr algn="ctr"/>
            <a:endParaRPr lang="es-ES" b="1" dirty="0"/>
          </a:p>
          <a:p>
            <a:pPr algn="ctr"/>
            <a:endParaRPr lang="es-ES" dirty="0"/>
          </a:p>
        </p:txBody>
      </p:sp>
      <p:pic>
        <p:nvPicPr>
          <p:cNvPr id="11" name="Imagen 10">
            <a:extLst>
              <a:ext uri="{FF2B5EF4-FFF2-40B4-BE49-F238E27FC236}">
                <a16:creationId xmlns:a16="http://schemas.microsoft.com/office/drawing/2014/main" id="{4CFA563A-D8A7-21DC-82BF-2519234EAA1F}"/>
              </a:ext>
            </a:extLst>
          </p:cNvPr>
          <p:cNvPicPr>
            <a:picLocks noChangeAspect="1"/>
          </p:cNvPicPr>
          <p:nvPr/>
        </p:nvPicPr>
        <p:blipFill>
          <a:blip r:embed="rId8"/>
          <a:stretch>
            <a:fillRect/>
          </a:stretch>
        </p:blipFill>
        <p:spPr>
          <a:xfrm>
            <a:off x="3581352" y="4273397"/>
            <a:ext cx="1169480" cy="670341"/>
          </a:xfrm>
          <a:prstGeom prst="rect">
            <a:avLst/>
          </a:prstGeom>
        </p:spPr>
      </p:pic>
      <p:pic>
        <p:nvPicPr>
          <p:cNvPr id="12" name="Imagen 11">
            <a:extLst>
              <a:ext uri="{FF2B5EF4-FFF2-40B4-BE49-F238E27FC236}">
                <a16:creationId xmlns:a16="http://schemas.microsoft.com/office/drawing/2014/main" id="{4989D9D5-A110-FCE9-8DB7-A5FA40B3FD8F}"/>
              </a:ext>
            </a:extLst>
          </p:cNvPr>
          <p:cNvPicPr>
            <a:picLocks noChangeAspect="1"/>
          </p:cNvPicPr>
          <p:nvPr/>
        </p:nvPicPr>
        <p:blipFill>
          <a:blip r:embed="rId9"/>
          <a:stretch>
            <a:fillRect/>
          </a:stretch>
        </p:blipFill>
        <p:spPr>
          <a:xfrm>
            <a:off x="3581352" y="5078675"/>
            <a:ext cx="1150040" cy="643767"/>
          </a:xfrm>
          <a:prstGeom prst="rect">
            <a:avLst/>
          </a:prstGeom>
        </p:spPr>
      </p:pic>
      <p:sp>
        <p:nvSpPr>
          <p:cNvPr id="14" name="CuadroTexto 13">
            <a:extLst>
              <a:ext uri="{FF2B5EF4-FFF2-40B4-BE49-F238E27FC236}">
                <a16:creationId xmlns:a16="http://schemas.microsoft.com/office/drawing/2014/main" id="{87534E6D-6DCB-FF64-CEB7-5805A5EFFFB5}"/>
              </a:ext>
            </a:extLst>
          </p:cNvPr>
          <p:cNvSpPr txBox="1"/>
          <p:nvPr/>
        </p:nvSpPr>
        <p:spPr>
          <a:xfrm>
            <a:off x="8176466" y="4287836"/>
            <a:ext cx="1518407" cy="523220"/>
          </a:xfrm>
          <a:prstGeom prst="rect">
            <a:avLst/>
          </a:prstGeom>
          <a:solidFill>
            <a:schemeClr val="bg1"/>
          </a:solidFill>
        </p:spPr>
        <p:txBody>
          <a:bodyPr wrap="square" rtlCol="0">
            <a:spAutoFit/>
          </a:bodyPr>
          <a:lstStyle/>
          <a:p>
            <a:pPr algn="ctr"/>
            <a:r>
              <a:rPr lang="es-ES" sz="1400" b="1" dirty="0">
                <a:solidFill>
                  <a:srgbClr val="FF0000"/>
                </a:solidFill>
              </a:rPr>
              <a:t>Designado Guardián</a:t>
            </a:r>
          </a:p>
        </p:txBody>
      </p:sp>
      <p:sp>
        <p:nvSpPr>
          <p:cNvPr id="16" name="CuadroTexto 15">
            <a:extLst>
              <a:ext uri="{FF2B5EF4-FFF2-40B4-BE49-F238E27FC236}">
                <a16:creationId xmlns:a16="http://schemas.microsoft.com/office/drawing/2014/main" id="{F8C0A750-77A9-19AC-2152-7F6A54DBE211}"/>
              </a:ext>
            </a:extLst>
          </p:cNvPr>
          <p:cNvSpPr txBox="1"/>
          <p:nvPr/>
        </p:nvSpPr>
        <p:spPr>
          <a:xfrm>
            <a:off x="8176466" y="5239215"/>
            <a:ext cx="1518407" cy="523220"/>
          </a:xfrm>
          <a:prstGeom prst="rect">
            <a:avLst/>
          </a:prstGeom>
          <a:solidFill>
            <a:schemeClr val="bg1"/>
          </a:solidFill>
        </p:spPr>
        <p:txBody>
          <a:bodyPr wrap="square" rtlCol="0">
            <a:spAutoFit/>
          </a:bodyPr>
          <a:lstStyle/>
          <a:p>
            <a:pPr algn="ctr"/>
            <a:r>
              <a:rPr lang="es-ES" sz="1400" b="1" dirty="0"/>
              <a:t>NO designado Guardián</a:t>
            </a:r>
          </a:p>
        </p:txBody>
      </p:sp>
    </p:spTree>
    <p:extLst>
      <p:ext uri="{BB962C8B-B14F-4D97-AF65-F5344CB8AC3E}">
        <p14:creationId xmlns:p14="http://schemas.microsoft.com/office/powerpoint/2010/main" val="30033982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lvl="1" algn="just"/>
            <a:r>
              <a:rPr lang="en-US" b="1" dirty="0">
                <a:solidFill>
                  <a:srgbClr val="006600"/>
                </a:solidFill>
              </a:rPr>
              <a:t>Obligación: clasificación transparente, equitativa y no discriminatoria (art. 6.5 DMA)</a:t>
            </a:r>
          </a:p>
          <a:p>
            <a:pPr lvl="2" algn="just"/>
            <a:endParaRPr lang="es-ES"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dirty="0">
                <a:effectLst/>
                <a:latin typeface="Calibri" panose="020F0502020204030204" pitchFamily="34" charset="0"/>
                <a:ea typeface="Times New Roman" panose="02020603050405020304" pitchFamily="18" charset="0"/>
                <a:cs typeface="Times New Roman" panose="02020603050405020304" pitchFamily="18" charset="0"/>
              </a:rPr>
              <a:t>“</a:t>
            </a:r>
            <a:r>
              <a:rPr lang="es-ES" dirty="0"/>
              <a:t>El guardián de </a:t>
            </a:r>
            <a:r>
              <a:rPr lang="es-ES" dirty="0">
                <a:solidFill>
                  <a:schemeClr val="bg1"/>
                </a:solidFill>
              </a:rPr>
              <a:t>acceso no tratará más favorablemente, ni </a:t>
            </a:r>
            <a:r>
              <a:rPr lang="es-ES" dirty="0"/>
              <a:t>en la clasificación ni en las funciones relacionadas de indexado y rastreo, a los servicios y productos ofrecidos por el propio guardián de acceso que a los servicios o productos similares de terceros. </a:t>
            </a:r>
            <a:r>
              <a:rPr lang="es-ES" b="1" dirty="0">
                <a:solidFill>
                  <a:srgbClr val="006600"/>
                </a:solidFill>
              </a:rPr>
              <a:t>El guardián de acceso aplicará condiciones transparentes, equitativas y no discriminatorias a dicha clasificación”.</a:t>
            </a:r>
          </a:p>
          <a:p>
            <a:pPr lvl="2" algn="just"/>
            <a:endParaRPr lang="es-ES" dirty="0"/>
          </a:p>
          <a:p>
            <a:pPr lvl="2" algn="just"/>
            <a:r>
              <a:rPr lang="es-ES" b="1" dirty="0">
                <a:solidFill>
                  <a:srgbClr val="006600"/>
                </a:solidFill>
              </a:rPr>
              <a:t>RESULTADO</a:t>
            </a:r>
          </a:p>
          <a:p>
            <a:pPr lvl="2" algn="just"/>
            <a:r>
              <a:rPr lang="es-ES" dirty="0"/>
              <a:t>Google afirma que </a:t>
            </a:r>
            <a:r>
              <a:rPr lang="es-ES" b="1" dirty="0">
                <a:solidFill>
                  <a:srgbClr val="006600"/>
                </a:solidFill>
              </a:rPr>
              <a:t>siempre</a:t>
            </a:r>
            <a:r>
              <a:rPr lang="es-ES" dirty="0"/>
              <a:t> ha clasificado los resultados de acuerdo con estos principios.</a:t>
            </a:r>
          </a:p>
          <a:p>
            <a:pPr lvl="2" algn="just"/>
            <a:r>
              <a:rPr lang="es-ES" dirty="0"/>
              <a:t>Google ha </a:t>
            </a:r>
            <a:r>
              <a:rPr lang="es-ES" b="1" dirty="0">
                <a:solidFill>
                  <a:srgbClr val="006600"/>
                </a:solidFill>
              </a:rPr>
              <a:t>modificado</a:t>
            </a:r>
            <a:r>
              <a:rPr lang="es-ES" dirty="0"/>
              <a:t>  en la página de resultados la forma en la que despliega resultados: </a:t>
            </a:r>
          </a:p>
          <a:p>
            <a:pPr marL="1200150" lvl="2" indent="-285750" algn="just">
              <a:buFontTx/>
              <a:buChar char="-"/>
            </a:pPr>
            <a:r>
              <a:rPr lang="es-ES" dirty="0"/>
              <a:t>resultados enriquecidos, </a:t>
            </a:r>
          </a:p>
          <a:p>
            <a:pPr marL="1200150" lvl="2" indent="-285750" algn="just">
              <a:buFontTx/>
              <a:buChar char="-"/>
            </a:pPr>
            <a:r>
              <a:rPr lang="es-ES" dirty="0"/>
              <a:t>bloques de agregadores y chips de búsqueda retringida (lugares, empleos, vuelos productos)</a:t>
            </a: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r>
              <a:rPr lang="es-ES" b="1" dirty="0">
                <a:solidFill>
                  <a:srgbClr val="006600"/>
                </a:solidFill>
              </a:rPr>
              <a:t>OBLIGACION 1 Clasificación equitativa</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4058885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2B216133-4D18-DF2C-B6BA-07B0EA9AFBD7}"/>
              </a:ext>
            </a:extLst>
          </p:cNvPr>
          <p:cNvSpPr txBox="1"/>
          <p:nvPr/>
        </p:nvSpPr>
        <p:spPr>
          <a:xfrm>
            <a:off x="764218" y="1895475"/>
            <a:ext cx="2926080" cy="923330"/>
          </a:xfrm>
          <a:prstGeom prst="rect">
            <a:avLst/>
          </a:prstGeom>
          <a:solidFill>
            <a:srgbClr val="FF9900"/>
          </a:solidFill>
        </p:spPr>
        <p:txBody>
          <a:bodyPr wrap="square" rtlCol="0">
            <a:spAutoFit/>
          </a:bodyPr>
          <a:lstStyle/>
          <a:p>
            <a:r>
              <a:rPr lang="es-ES" b="1" dirty="0"/>
              <a:t>Resultados enriquecidos,</a:t>
            </a:r>
          </a:p>
          <a:p>
            <a:r>
              <a:rPr lang="es-ES" b="1" dirty="0"/>
              <a:t>Gracias a datos estructurados</a:t>
            </a:r>
          </a:p>
        </p:txBody>
      </p:sp>
      <p:pic>
        <p:nvPicPr>
          <p:cNvPr id="3076" name="Picture 4" descr="Enriched and Interactive Search Results | Google Search ...">
            <a:extLst>
              <a:ext uri="{FF2B5EF4-FFF2-40B4-BE49-F238E27FC236}">
                <a16:creationId xmlns:a16="http://schemas.microsoft.com/office/drawing/2014/main" id="{AB091449-0FDE-736A-5EE6-60A471FBA3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1895475"/>
            <a:ext cx="3810000" cy="3067050"/>
          </a:xfrm>
          <a:prstGeom prst="rect">
            <a:avLst/>
          </a:prstGeom>
          <a:noFill/>
          <a:extLst>
            <a:ext uri="{909E8E84-426E-40DD-AFC4-6F175D3DCCD1}">
              <a14:hiddenFill xmlns:a14="http://schemas.microsoft.com/office/drawing/2010/main">
                <a:solidFill>
                  <a:srgbClr val="FFFFFF"/>
                </a:solidFill>
              </a14:hiddenFill>
            </a:ext>
          </a:extLst>
        </p:spPr>
      </p:pic>
      <p:sp>
        <p:nvSpPr>
          <p:cNvPr id="13" name="CuadroTexto 12">
            <a:extLst>
              <a:ext uri="{FF2B5EF4-FFF2-40B4-BE49-F238E27FC236}">
                <a16:creationId xmlns:a16="http://schemas.microsoft.com/office/drawing/2014/main" id="{EF624846-5399-5615-137D-15474DE3E70C}"/>
              </a:ext>
            </a:extLst>
          </p:cNvPr>
          <p:cNvSpPr txBox="1"/>
          <p:nvPr/>
        </p:nvSpPr>
        <p:spPr>
          <a:xfrm>
            <a:off x="764218" y="3206115"/>
            <a:ext cx="2926080" cy="2031325"/>
          </a:xfrm>
          <a:prstGeom prst="rect">
            <a:avLst/>
          </a:prstGeom>
          <a:solidFill>
            <a:srgbClr val="FF9900"/>
          </a:solidFill>
        </p:spPr>
        <p:txBody>
          <a:bodyPr wrap="square" rtlCol="0">
            <a:spAutoFit/>
          </a:bodyPr>
          <a:lstStyle/>
          <a:p>
            <a:r>
              <a:rPr lang="es-ES" b="0" i="0" dirty="0">
                <a:solidFill>
                  <a:srgbClr val="202124"/>
                </a:solidFill>
                <a:effectLst/>
                <a:latin typeface="Roboto" panose="02000000000000000000" pitchFamily="2" charset="0"/>
              </a:rPr>
              <a:t>“Cada mosaico de estos nuevos carruseles puede contener información sobre el precio, la valoración y las imágenes de las entidades de la página”</a:t>
            </a:r>
            <a:endParaRPr lang="es-ES" b="1" dirty="0"/>
          </a:p>
        </p:txBody>
      </p:sp>
      <p:pic>
        <p:nvPicPr>
          <p:cNvPr id="14" name="Imagen 13" descr="Logotipo&#10;&#10;Descripción generada automáticamente con confianza media">
            <a:extLst>
              <a:ext uri="{FF2B5EF4-FFF2-40B4-BE49-F238E27FC236}">
                <a16:creationId xmlns:a16="http://schemas.microsoft.com/office/drawing/2014/main" id="{2FB3F05E-1A39-4C6D-BF85-20FD0AE58227}"/>
              </a:ext>
            </a:extLst>
          </p:cNvPr>
          <p:cNvPicPr>
            <a:picLocks noChangeAspect="1"/>
          </p:cNvPicPr>
          <p:nvPr/>
        </p:nvPicPr>
        <p:blipFill>
          <a:blip r:embed="rId3"/>
          <a:stretch>
            <a:fillRect/>
          </a:stretch>
        </p:blipFill>
        <p:spPr>
          <a:xfrm>
            <a:off x="1" y="5875506"/>
            <a:ext cx="1420238" cy="982494"/>
          </a:xfrm>
          <a:prstGeom prst="rect">
            <a:avLst/>
          </a:prstGeom>
        </p:spPr>
      </p:pic>
    </p:spTree>
    <p:extLst>
      <p:ext uri="{BB962C8B-B14F-4D97-AF65-F5344CB8AC3E}">
        <p14:creationId xmlns:p14="http://schemas.microsoft.com/office/powerpoint/2010/main" val="4063990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86834" y="1153572"/>
            <a:ext cx="3200400" cy="4461163"/>
          </a:xfrm>
        </p:spPr>
        <p:txBody>
          <a:bodyPr>
            <a:normAutofit/>
          </a:bodyPr>
          <a:lstStyle/>
          <a:p>
            <a:r>
              <a:rPr lang="es-ES" b="1" dirty="0">
                <a:solidFill>
                  <a:srgbClr val="006600"/>
                </a:solidFill>
              </a:rPr>
              <a:t>MOTOR DE BÚSQUEDA EN LÍNEA</a:t>
            </a: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9AF368F1-C71C-9B46-DF48-D3A1A79733EB}"/>
              </a:ext>
            </a:extLst>
          </p:cNvPr>
          <p:cNvSpPr>
            <a:spLocks noGrp="1"/>
          </p:cNvSpPr>
          <p:nvPr>
            <p:ph idx="1"/>
          </p:nvPr>
        </p:nvSpPr>
        <p:spPr>
          <a:xfrm>
            <a:off x="4447308" y="319088"/>
            <a:ext cx="7305668" cy="6142355"/>
          </a:xfrm>
        </p:spPr>
        <p:txBody>
          <a:bodyPr anchor="ctr">
            <a:normAutofit/>
          </a:bodyPr>
          <a:lstStyle/>
          <a:p>
            <a:pPr marL="0" indent="0">
              <a:buNone/>
            </a:pPr>
            <a:r>
              <a:rPr lang="es-ES" sz="4400" b="1" dirty="0">
                <a:solidFill>
                  <a:srgbClr val="006600"/>
                </a:solidFill>
                <a:latin typeface="+mj-lt"/>
                <a:ea typeface="+mj-ea"/>
                <a:cs typeface="+mj-cs"/>
              </a:rPr>
              <a:t>DEFINICIÓN</a:t>
            </a:r>
          </a:p>
          <a:p>
            <a:pPr marL="0" indent="0">
              <a:buNone/>
            </a:pPr>
            <a:r>
              <a:rPr lang="es-ES" sz="2600" dirty="0">
                <a:latin typeface="verdana" panose="020B0604030504040204" pitchFamily="34" charset="0"/>
              </a:rPr>
              <a:t>“un </a:t>
            </a:r>
            <a:r>
              <a:rPr lang="es-ES" sz="2600" b="1" dirty="0">
                <a:solidFill>
                  <a:srgbClr val="006600"/>
                </a:solidFill>
                <a:latin typeface="verdana" panose="020B0604030504040204" pitchFamily="34" charset="0"/>
              </a:rPr>
              <a:t>servicio intermediario </a:t>
            </a:r>
            <a:r>
              <a:rPr lang="es-ES" sz="2600" dirty="0">
                <a:latin typeface="verdana" panose="020B0604030504040204" pitchFamily="34" charset="0"/>
              </a:rPr>
              <a:t>que permite a los </a:t>
            </a:r>
            <a:r>
              <a:rPr lang="es-ES" sz="2600" b="1" dirty="0">
                <a:solidFill>
                  <a:srgbClr val="006600"/>
                </a:solidFill>
                <a:latin typeface="verdana" panose="020B0604030504040204" pitchFamily="34" charset="0"/>
              </a:rPr>
              <a:t>usuarios introducir consultas para hacer búsquedas</a:t>
            </a:r>
            <a:r>
              <a:rPr lang="es-ES" sz="2600" dirty="0">
                <a:solidFill>
                  <a:srgbClr val="006600"/>
                </a:solidFill>
                <a:latin typeface="verdana" panose="020B0604030504040204" pitchFamily="34" charset="0"/>
              </a:rPr>
              <a:t> </a:t>
            </a:r>
            <a:r>
              <a:rPr lang="es-ES" sz="2600" dirty="0">
                <a:latin typeface="verdana" panose="020B0604030504040204" pitchFamily="34" charset="0"/>
              </a:rPr>
              <a:t>de, en principio, todos los sitios web, o de sitios web en un idioma concreto, mediante una consulta sobre un tema cualquiera en forma de palabra clave, consulta de voz, frase u otro tipo de entrada, y que </a:t>
            </a:r>
            <a:r>
              <a:rPr lang="es-ES" sz="2600" b="1" dirty="0">
                <a:solidFill>
                  <a:srgbClr val="006600"/>
                </a:solidFill>
                <a:latin typeface="verdana" panose="020B0604030504040204" pitchFamily="34" charset="0"/>
              </a:rPr>
              <a:t>en respuesta muestra resultados</a:t>
            </a:r>
            <a:r>
              <a:rPr lang="es-ES" sz="2600" dirty="0">
                <a:solidFill>
                  <a:srgbClr val="006600"/>
                </a:solidFill>
                <a:latin typeface="verdana" panose="020B0604030504040204" pitchFamily="34" charset="0"/>
              </a:rPr>
              <a:t> </a:t>
            </a:r>
            <a:r>
              <a:rPr lang="es-ES" sz="2600" dirty="0">
                <a:latin typeface="verdana" panose="020B0604030504040204" pitchFamily="34" charset="0"/>
              </a:rPr>
              <a:t>en cualquier formato en los que puede encontrarse información relacionada con el contenido que es objeto de la consulta”</a:t>
            </a:r>
          </a:p>
          <a:p>
            <a:pPr marL="0" indent="0">
              <a:buNone/>
            </a:pPr>
            <a:endParaRPr lang="es-ES" sz="2600" dirty="0">
              <a:latin typeface="verdana" panose="020B0604030504040204" pitchFamily="34" charset="0"/>
            </a:endParaRPr>
          </a:p>
          <a:p>
            <a:pPr marL="0" indent="0" algn="r">
              <a:buNone/>
            </a:pPr>
            <a:r>
              <a:rPr lang="es-ES" sz="2000" dirty="0">
                <a:latin typeface="verdana" panose="020B0604030504040204" pitchFamily="34" charset="0"/>
              </a:rPr>
              <a:t>Art. 3.j) Reglamento (UE) 2019/2065 DSA</a:t>
            </a:r>
            <a:endParaRPr lang="es-ES" sz="2000" dirty="0"/>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1278841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2B216133-4D18-DF2C-B6BA-07B0EA9AFBD7}"/>
              </a:ext>
            </a:extLst>
          </p:cNvPr>
          <p:cNvSpPr txBox="1"/>
          <p:nvPr/>
        </p:nvSpPr>
        <p:spPr>
          <a:xfrm>
            <a:off x="692309" y="3482041"/>
            <a:ext cx="2926080" cy="1200329"/>
          </a:xfrm>
          <a:prstGeom prst="rect">
            <a:avLst/>
          </a:prstGeom>
          <a:solidFill>
            <a:srgbClr val="FF9900"/>
          </a:solidFill>
        </p:spPr>
        <p:txBody>
          <a:bodyPr wrap="square" rtlCol="0">
            <a:spAutoFit/>
          </a:bodyPr>
          <a:lstStyle/>
          <a:p>
            <a:r>
              <a:rPr lang="es-ES" b="1" dirty="0"/>
              <a:t>Bloques de comparadores</a:t>
            </a:r>
          </a:p>
          <a:p>
            <a:r>
              <a:rPr lang="es-ES" b="1" dirty="0"/>
              <a:t>- Maps</a:t>
            </a:r>
          </a:p>
          <a:p>
            <a:r>
              <a:rPr lang="es-ES" b="1" dirty="0"/>
              <a:t>- Flights</a:t>
            </a:r>
          </a:p>
          <a:p>
            <a:r>
              <a:rPr lang="es-ES" b="1" dirty="0"/>
              <a:t>- Productos</a:t>
            </a:r>
          </a:p>
        </p:txBody>
      </p:sp>
      <p:sp>
        <p:nvSpPr>
          <p:cNvPr id="5" name="CuadroTexto 4">
            <a:extLst>
              <a:ext uri="{FF2B5EF4-FFF2-40B4-BE49-F238E27FC236}">
                <a16:creationId xmlns:a16="http://schemas.microsoft.com/office/drawing/2014/main" id="{9B4D067B-05BC-3D94-D321-9A95FCFE0009}"/>
              </a:ext>
            </a:extLst>
          </p:cNvPr>
          <p:cNvSpPr txBox="1"/>
          <p:nvPr/>
        </p:nvSpPr>
        <p:spPr>
          <a:xfrm>
            <a:off x="8573610" y="2145278"/>
            <a:ext cx="2956560" cy="646331"/>
          </a:xfrm>
          <a:prstGeom prst="rect">
            <a:avLst/>
          </a:prstGeom>
          <a:solidFill>
            <a:srgbClr val="FF9900"/>
          </a:solidFill>
        </p:spPr>
        <p:txBody>
          <a:bodyPr wrap="square" rtlCol="0">
            <a:spAutoFit/>
          </a:bodyPr>
          <a:lstStyle/>
          <a:p>
            <a:r>
              <a:rPr lang="es-ES" b="1" dirty="0"/>
              <a:t>Chips de búsqueda restringida</a:t>
            </a:r>
          </a:p>
        </p:txBody>
      </p:sp>
      <p:pic>
        <p:nvPicPr>
          <p:cNvPr id="3074" name="Picture 2">
            <a:extLst>
              <a:ext uri="{FF2B5EF4-FFF2-40B4-BE49-F238E27FC236}">
                <a16:creationId xmlns:a16="http://schemas.microsoft.com/office/drawing/2014/main" id="{D8B90681-4563-8EE6-C0E8-4EE7DA2D2A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8389" y="869126"/>
            <a:ext cx="4955221" cy="548907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descr="Logotipo&#10;&#10;Descripción generada automáticamente con confianza media">
            <a:extLst>
              <a:ext uri="{FF2B5EF4-FFF2-40B4-BE49-F238E27FC236}">
                <a16:creationId xmlns:a16="http://schemas.microsoft.com/office/drawing/2014/main" id="{F02BBB80-9DCC-C7DB-0528-AF8194164D70}"/>
              </a:ext>
            </a:extLst>
          </p:cNvPr>
          <p:cNvPicPr>
            <a:picLocks noChangeAspect="1"/>
          </p:cNvPicPr>
          <p:nvPr/>
        </p:nvPicPr>
        <p:blipFill>
          <a:blip r:embed="rId3"/>
          <a:stretch>
            <a:fillRect/>
          </a:stretch>
        </p:blipFill>
        <p:spPr>
          <a:xfrm>
            <a:off x="1" y="5875506"/>
            <a:ext cx="1420238" cy="982494"/>
          </a:xfrm>
          <a:prstGeom prst="rect">
            <a:avLst/>
          </a:prstGeom>
        </p:spPr>
      </p:pic>
    </p:spTree>
    <p:extLst>
      <p:ext uri="{BB962C8B-B14F-4D97-AF65-F5344CB8AC3E}">
        <p14:creationId xmlns:p14="http://schemas.microsoft.com/office/powerpoint/2010/main" val="26093271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lvl="1" algn="just"/>
            <a:r>
              <a:rPr lang="en-US" b="1" dirty="0">
                <a:solidFill>
                  <a:srgbClr val="006600"/>
                </a:solidFill>
              </a:rPr>
              <a:t>Obligación: no tratará más favorablemente sus propios servicios (art. 6.5 DMA)</a:t>
            </a:r>
          </a:p>
          <a:p>
            <a:pPr lvl="2" algn="just"/>
            <a:endParaRPr lang="es-ES"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dirty="0">
                <a:effectLst/>
                <a:latin typeface="Calibri" panose="020F0502020204030204" pitchFamily="34" charset="0"/>
                <a:ea typeface="Times New Roman" panose="02020603050405020304" pitchFamily="18" charset="0"/>
                <a:cs typeface="Times New Roman" panose="02020603050405020304" pitchFamily="18" charset="0"/>
              </a:rPr>
              <a:t>“</a:t>
            </a:r>
            <a:r>
              <a:rPr lang="es-ES" dirty="0"/>
              <a:t>El guardián de acceso </a:t>
            </a:r>
            <a:r>
              <a:rPr lang="es-ES" b="1" dirty="0">
                <a:solidFill>
                  <a:srgbClr val="006600"/>
                </a:solidFill>
              </a:rPr>
              <a:t>no tratará más favorablemente</a:t>
            </a:r>
            <a:r>
              <a:rPr lang="es-ES" dirty="0"/>
              <a:t>, ni en la clasificación ni en las funciones relacionadas de indexado y rastreo, a los servicios y productos ofrecidos por el propio guardián de acceso que a los servicios o productos similares de terceros. […]</a:t>
            </a:r>
          </a:p>
          <a:p>
            <a:pPr lvl="2" algn="just"/>
            <a:r>
              <a:rPr lang="es-ES" b="1" dirty="0">
                <a:solidFill>
                  <a:srgbClr val="006600"/>
                </a:solidFill>
              </a:rPr>
              <a:t>RESULTADO</a:t>
            </a:r>
          </a:p>
          <a:p>
            <a:pPr lvl="2" algn="just"/>
            <a:endParaRPr lang="es-ES" dirty="0"/>
          </a:p>
          <a:p>
            <a:pPr lvl="2" algn="just"/>
            <a:r>
              <a:rPr lang="es-ES" dirty="0"/>
              <a:t>Google ha </a:t>
            </a:r>
            <a:r>
              <a:rPr lang="es-ES" b="1" dirty="0">
                <a:solidFill>
                  <a:srgbClr val="006600"/>
                </a:solidFill>
              </a:rPr>
              <a:t>eliminado</a:t>
            </a:r>
            <a:r>
              <a:rPr lang="es-ES" dirty="0"/>
              <a:t>  de la página de resultados las </a:t>
            </a:r>
            <a:r>
              <a:rPr lang="es-ES" b="1" dirty="0">
                <a:solidFill>
                  <a:srgbClr val="006600"/>
                </a:solidFill>
              </a:rPr>
              <a:t>entradas privilegiadas </a:t>
            </a:r>
            <a:r>
              <a:rPr lang="es-ES" dirty="0"/>
              <a:t>a sus servicios en competencia con terceros: (puntos de entrada propios, links, unidades reservadas, etc. a Google Maps, Google Shopping, Google Flights.</a:t>
            </a:r>
          </a:p>
          <a:p>
            <a:pPr lvl="2" algn="just"/>
            <a:endParaRPr lang="es-ES" dirty="0"/>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r>
              <a:rPr lang="es-ES" b="1" dirty="0">
                <a:solidFill>
                  <a:srgbClr val="006600"/>
                </a:solidFill>
              </a:rPr>
              <a:t>OBLIGACION 2 No self-preferencing</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26078833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86834" y="1153572"/>
            <a:ext cx="3321450" cy="4461163"/>
          </a:xfrm>
        </p:spPr>
        <p:txBody>
          <a:bodyPr>
            <a:normAutofit/>
          </a:bodyPr>
          <a:lstStyle/>
          <a:p>
            <a:r>
              <a:rPr lang="es-ES" b="1" dirty="0">
                <a:solidFill>
                  <a:srgbClr val="006600"/>
                </a:solidFill>
              </a:rPr>
              <a:t>RELEVANCIA</a:t>
            </a: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9AF368F1-C71C-9B46-DF48-D3A1A79733EB}"/>
              </a:ext>
            </a:extLst>
          </p:cNvPr>
          <p:cNvSpPr>
            <a:spLocks noGrp="1"/>
          </p:cNvSpPr>
          <p:nvPr>
            <p:ph idx="1"/>
          </p:nvPr>
        </p:nvSpPr>
        <p:spPr>
          <a:xfrm>
            <a:off x="4447308" y="319088"/>
            <a:ext cx="7305668" cy="6142355"/>
          </a:xfrm>
        </p:spPr>
        <p:txBody>
          <a:bodyPr anchor="ctr">
            <a:normAutofit/>
          </a:bodyPr>
          <a:lstStyle/>
          <a:p>
            <a:endParaRPr lang="es-ES" sz="2600" dirty="0">
              <a:latin typeface="verdana" panose="020B0604030504040204" pitchFamily="34" charset="0"/>
            </a:endParaRPr>
          </a:p>
          <a:p>
            <a:endParaRPr lang="es-ES" sz="2600" dirty="0">
              <a:latin typeface="verdana" panose="020B0604030504040204" pitchFamily="34" charset="0"/>
            </a:endParaRPr>
          </a:p>
          <a:p>
            <a:r>
              <a:rPr lang="es-ES" sz="2600" dirty="0">
                <a:latin typeface="verdana" panose="020B0604030504040204" pitchFamily="34" charset="0"/>
              </a:rPr>
              <a:t>Sobre el 40% del tráfico de las </a:t>
            </a:r>
            <a:r>
              <a:rPr lang="es-ES" sz="2600" dirty="0" err="1">
                <a:latin typeface="verdana" panose="020B0604030504040204" pitchFamily="34" charset="0"/>
              </a:rPr>
              <a:t>OTAs</a:t>
            </a:r>
            <a:r>
              <a:rPr lang="es-ES" sz="2600" dirty="0">
                <a:latin typeface="verdana" panose="020B0604030504040204" pitchFamily="34" charset="0"/>
              </a:rPr>
              <a:t> viene de Google </a:t>
            </a:r>
            <a:r>
              <a:rPr lang="es-ES" sz="2600" dirty="0" err="1">
                <a:latin typeface="verdana" panose="020B0604030504040204" pitchFamily="34" charset="0"/>
              </a:rPr>
              <a:t>Search</a:t>
            </a:r>
            <a:r>
              <a:rPr lang="es-ES" sz="2600" dirty="0">
                <a:latin typeface="verdana" panose="020B0604030504040204" pitchFamily="34" charset="0"/>
              </a:rPr>
              <a:t>.</a:t>
            </a:r>
          </a:p>
          <a:p>
            <a:endParaRPr lang="es-ES" sz="2600" dirty="0">
              <a:latin typeface="verdana" panose="020B0604030504040204" pitchFamily="34" charset="0"/>
            </a:endParaRPr>
          </a:p>
          <a:p>
            <a:r>
              <a:rPr lang="es-ES" sz="2600" dirty="0">
                <a:latin typeface="verdana" panose="020B0604030504040204" pitchFamily="34" charset="0"/>
              </a:rPr>
              <a:t>Las </a:t>
            </a:r>
            <a:r>
              <a:rPr lang="es-ES" sz="2600" dirty="0" err="1">
                <a:latin typeface="verdana" panose="020B0604030504040204" pitchFamily="34" charset="0"/>
              </a:rPr>
              <a:t>OTAs</a:t>
            </a:r>
            <a:r>
              <a:rPr lang="es-ES" sz="2600" dirty="0">
                <a:latin typeface="verdana" panose="020B0604030504040204" pitchFamily="34" charset="0"/>
              </a:rPr>
              <a:t> gastan más del 25% de sus ingresos en pagos de publicidad a Google </a:t>
            </a:r>
            <a:r>
              <a:rPr lang="es-ES" sz="2600" dirty="0" err="1">
                <a:latin typeface="verdana" panose="020B0604030504040204" pitchFamily="34" charset="0"/>
              </a:rPr>
              <a:t>Search</a:t>
            </a:r>
            <a:r>
              <a:rPr lang="es-ES" sz="2600" dirty="0">
                <a:latin typeface="verdana" panose="020B0604030504040204" pitchFamily="34" charset="0"/>
              </a:rPr>
              <a:t> (muchas, más del 50%, algunas incluso más del 90%).</a:t>
            </a:r>
          </a:p>
          <a:p>
            <a:pPr marL="0" indent="0">
              <a:buNone/>
            </a:pPr>
            <a:endParaRPr lang="es-ES" sz="2600" dirty="0">
              <a:latin typeface="verdana" panose="020B0604030504040204" pitchFamily="34" charset="0"/>
            </a:endParaRPr>
          </a:p>
          <a:p>
            <a:pPr marL="0" indent="0" algn="r">
              <a:buNone/>
            </a:pPr>
            <a:r>
              <a:rPr lang="en-US" sz="1400" dirty="0">
                <a:solidFill>
                  <a:schemeClr val="tx1"/>
                </a:solidFill>
              </a:rPr>
              <a:t>CMA, Online platforms and digital advertising Market study final report 1 July 2020, p. 8 </a:t>
            </a:r>
            <a:r>
              <a:rPr lang="en-US" sz="1400" dirty="0" err="1">
                <a:solidFill>
                  <a:schemeClr val="tx1"/>
                </a:solidFill>
              </a:rPr>
              <a:t>Anex</a:t>
            </a:r>
            <a:r>
              <a:rPr lang="es-ES" sz="2000" dirty="0">
                <a:latin typeface="verdana" panose="020B0604030504040204" pitchFamily="34" charset="0"/>
              </a:rPr>
              <a:t> </a:t>
            </a:r>
            <a:endParaRPr lang="es-ES" sz="2000" dirty="0"/>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7087638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diós a los resultados de búsqueda orgánicos | David Escolano: Consultor  SEO en Alicante">
            <a:extLst>
              <a:ext uri="{FF2B5EF4-FFF2-40B4-BE49-F238E27FC236}">
                <a16:creationId xmlns:a16="http://schemas.microsoft.com/office/drawing/2014/main" id="{0956946D-AFBF-1FCC-D8A6-37624E8F02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3920" y="271026"/>
            <a:ext cx="7660640" cy="6685280"/>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6FD65829-981B-26C7-0BF6-41F6DB2280A9}"/>
              </a:ext>
            </a:extLst>
          </p:cNvPr>
          <p:cNvSpPr txBox="1"/>
          <p:nvPr/>
        </p:nvSpPr>
        <p:spPr>
          <a:xfrm>
            <a:off x="0" y="5547795"/>
            <a:ext cx="2926080" cy="646331"/>
          </a:xfrm>
          <a:prstGeom prst="rect">
            <a:avLst/>
          </a:prstGeom>
          <a:solidFill>
            <a:srgbClr val="FF9900"/>
          </a:solidFill>
        </p:spPr>
        <p:txBody>
          <a:bodyPr wrap="square" rtlCol="0">
            <a:spAutoFit/>
          </a:bodyPr>
          <a:lstStyle/>
          <a:p>
            <a:r>
              <a:rPr lang="es-ES" b="1" dirty="0"/>
              <a:t>Resultados orgánicos comparador tercero</a:t>
            </a:r>
          </a:p>
        </p:txBody>
      </p:sp>
      <p:sp>
        <p:nvSpPr>
          <p:cNvPr id="9" name="CuadroTexto 8">
            <a:extLst>
              <a:ext uri="{FF2B5EF4-FFF2-40B4-BE49-F238E27FC236}">
                <a16:creationId xmlns:a16="http://schemas.microsoft.com/office/drawing/2014/main" id="{2B216133-4D18-DF2C-B6BA-07B0EA9AFBD7}"/>
              </a:ext>
            </a:extLst>
          </p:cNvPr>
          <p:cNvSpPr txBox="1"/>
          <p:nvPr/>
        </p:nvSpPr>
        <p:spPr>
          <a:xfrm>
            <a:off x="0" y="3429000"/>
            <a:ext cx="2926080" cy="369332"/>
          </a:xfrm>
          <a:prstGeom prst="rect">
            <a:avLst/>
          </a:prstGeom>
          <a:solidFill>
            <a:srgbClr val="FF9900"/>
          </a:solidFill>
        </p:spPr>
        <p:txBody>
          <a:bodyPr wrap="square" rtlCol="0">
            <a:spAutoFit/>
          </a:bodyPr>
          <a:lstStyle/>
          <a:p>
            <a:r>
              <a:rPr lang="es-ES" b="1" dirty="0"/>
              <a:t>Unidad Google Flights</a:t>
            </a:r>
          </a:p>
        </p:txBody>
      </p:sp>
      <p:sp>
        <p:nvSpPr>
          <p:cNvPr id="3" name="CuadroTexto 2">
            <a:extLst>
              <a:ext uri="{FF2B5EF4-FFF2-40B4-BE49-F238E27FC236}">
                <a16:creationId xmlns:a16="http://schemas.microsoft.com/office/drawing/2014/main" id="{0801EFCB-BA25-B7DD-C7DD-CE5E3625B969}"/>
              </a:ext>
            </a:extLst>
          </p:cNvPr>
          <p:cNvSpPr txBox="1"/>
          <p:nvPr/>
        </p:nvSpPr>
        <p:spPr>
          <a:xfrm>
            <a:off x="-15240" y="4892476"/>
            <a:ext cx="2926080" cy="646331"/>
          </a:xfrm>
          <a:prstGeom prst="rect">
            <a:avLst/>
          </a:prstGeom>
          <a:solidFill>
            <a:srgbClr val="FF9900"/>
          </a:solidFill>
        </p:spPr>
        <p:txBody>
          <a:bodyPr wrap="square" rtlCol="0">
            <a:spAutoFit/>
          </a:bodyPr>
          <a:lstStyle/>
          <a:p>
            <a:r>
              <a:rPr lang="es-ES" b="1" dirty="0"/>
              <a:t>Resultados orgánicos hotel</a:t>
            </a:r>
          </a:p>
        </p:txBody>
      </p:sp>
      <p:sp>
        <p:nvSpPr>
          <p:cNvPr id="4" name="CuadroTexto 3">
            <a:extLst>
              <a:ext uri="{FF2B5EF4-FFF2-40B4-BE49-F238E27FC236}">
                <a16:creationId xmlns:a16="http://schemas.microsoft.com/office/drawing/2014/main" id="{B911B03B-069B-2875-8DC3-253638C239D0}"/>
              </a:ext>
            </a:extLst>
          </p:cNvPr>
          <p:cNvSpPr txBox="1"/>
          <p:nvPr/>
        </p:nvSpPr>
        <p:spPr>
          <a:xfrm>
            <a:off x="-15240" y="1477844"/>
            <a:ext cx="2926080" cy="646331"/>
          </a:xfrm>
          <a:prstGeom prst="rect">
            <a:avLst/>
          </a:prstGeom>
          <a:solidFill>
            <a:srgbClr val="FF9900"/>
          </a:solidFill>
        </p:spPr>
        <p:txBody>
          <a:bodyPr wrap="square" rtlCol="0">
            <a:spAutoFit/>
          </a:bodyPr>
          <a:lstStyle/>
          <a:p>
            <a:r>
              <a:rPr lang="es-ES" b="1" dirty="0"/>
              <a:t>Resultado pago Comparador</a:t>
            </a:r>
          </a:p>
        </p:txBody>
      </p:sp>
      <p:sp>
        <p:nvSpPr>
          <p:cNvPr id="5" name="CuadroTexto 4">
            <a:extLst>
              <a:ext uri="{FF2B5EF4-FFF2-40B4-BE49-F238E27FC236}">
                <a16:creationId xmlns:a16="http://schemas.microsoft.com/office/drawing/2014/main" id="{9B4D067B-05BC-3D94-D321-9A95FCFE0009}"/>
              </a:ext>
            </a:extLst>
          </p:cNvPr>
          <p:cNvSpPr txBox="1"/>
          <p:nvPr/>
        </p:nvSpPr>
        <p:spPr>
          <a:xfrm>
            <a:off x="8747760" y="3244334"/>
            <a:ext cx="3408680" cy="646331"/>
          </a:xfrm>
          <a:prstGeom prst="rect">
            <a:avLst/>
          </a:prstGeom>
          <a:solidFill>
            <a:srgbClr val="FF9900"/>
          </a:solidFill>
        </p:spPr>
        <p:txBody>
          <a:bodyPr wrap="square" rtlCol="0">
            <a:spAutoFit/>
          </a:bodyPr>
          <a:lstStyle/>
          <a:p>
            <a:r>
              <a:rPr lang="es-ES" b="1" dirty="0"/>
              <a:t>Resultados pago comparadores</a:t>
            </a:r>
          </a:p>
        </p:txBody>
      </p:sp>
      <p:sp>
        <p:nvSpPr>
          <p:cNvPr id="6" name="CuadroTexto 5">
            <a:extLst>
              <a:ext uri="{FF2B5EF4-FFF2-40B4-BE49-F238E27FC236}">
                <a16:creationId xmlns:a16="http://schemas.microsoft.com/office/drawing/2014/main" id="{07B9DAA4-E388-73A4-6825-14760ADA508F}"/>
              </a:ext>
            </a:extLst>
          </p:cNvPr>
          <p:cNvSpPr txBox="1"/>
          <p:nvPr/>
        </p:nvSpPr>
        <p:spPr>
          <a:xfrm>
            <a:off x="9733280" y="1477844"/>
            <a:ext cx="2423160" cy="369332"/>
          </a:xfrm>
          <a:prstGeom prst="rect">
            <a:avLst/>
          </a:prstGeom>
          <a:solidFill>
            <a:srgbClr val="FF9900"/>
          </a:solidFill>
        </p:spPr>
        <p:txBody>
          <a:bodyPr wrap="square" rtlCol="0">
            <a:spAutoFit/>
          </a:bodyPr>
          <a:lstStyle/>
          <a:p>
            <a:r>
              <a:rPr lang="es-ES" b="1" dirty="0"/>
              <a:t>Google Maps</a:t>
            </a:r>
          </a:p>
        </p:txBody>
      </p:sp>
      <p:sp>
        <p:nvSpPr>
          <p:cNvPr id="7" name="CuadroTexto 6">
            <a:extLst>
              <a:ext uri="{FF2B5EF4-FFF2-40B4-BE49-F238E27FC236}">
                <a16:creationId xmlns:a16="http://schemas.microsoft.com/office/drawing/2014/main" id="{10C403B9-9D97-A4F1-688E-8E494804B226}"/>
              </a:ext>
            </a:extLst>
          </p:cNvPr>
          <p:cNvSpPr txBox="1"/>
          <p:nvPr/>
        </p:nvSpPr>
        <p:spPr>
          <a:xfrm>
            <a:off x="4823460" y="858084"/>
            <a:ext cx="4584700" cy="369332"/>
          </a:xfrm>
          <a:prstGeom prst="rect">
            <a:avLst/>
          </a:prstGeom>
          <a:solidFill>
            <a:srgbClr val="FF9900"/>
          </a:solidFill>
        </p:spPr>
        <p:txBody>
          <a:bodyPr wrap="square" rtlCol="0">
            <a:spAutoFit/>
          </a:bodyPr>
          <a:lstStyle/>
          <a:p>
            <a:r>
              <a:rPr lang="es-ES" b="1" dirty="0"/>
              <a:t>Punto de entrada Google Shopping / Maps</a:t>
            </a:r>
          </a:p>
        </p:txBody>
      </p:sp>
      <p:pic>
        <p:nvPicPr>
          <p:cNvPr id="10" name="Gráfico 9" descr="Insignia de cruz con relleno sólido">
            <a:extLst>
              <a:ext uri="{FF2B5EF4-FFF2-40B4-BE49-F238E27FC236}">
                <a16:creationId xmlns:a16="http://schemas.microsoft.com/office/drawing/2014/main" id="{EFC43405-16CE-3F88-31D4-589D2ED00FA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123680" y="551270"/>
            <a:ext cx="914400" cy="914400"/>
          </a:xfrm>
          <a:prstGeom prst="rect">
            <a:avLst/>
          </a:prstGeom>
        </p:spPr>
      </p:pic>
      <p:pic>
        <p:nvPicPr>
          <p:cNvPr id="11" name="Gráfico 10" descr="Insignia de cruz con relleno sólido">
            <a:extLst>
              <a:ext uri="{FF2B5EF4-FFF2-40B4-BE49-F238E27FC236}">
                <a16:creationId xmlns:a16="http://schemas.microsoft.com/office/drawing/2014/main" id="{152628D2-F6C0-D020-C087-CD575D0B4CD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18905" y="1209775"/>
            <a:ext cx="914400" cy="914400"/>
          </a:xfrm>
          <a:prstGeom prst="rect">
            <a:avLst/>
          </a:prstGeom>
        </p:spPr>
      </p:pic>
      <p:pic>
        <p:nvPicPr>
          <p:cNvPr id="12" name="Gráfico 11" descr="Insignia de cruz con relleno sólido">
            <a:extLst>
              <a:ext uri="{FF2B5EF4-FFF2-40B4-BE49-F238E27FC236}">
                <a16:creationId xmlns:a16="http://schemas.microsoft.com/office/drawing/2014/main" id="{332FF4C2-2954-123A-A3CE-7CB33DA0228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43785" y="3218319"/>
            <a:ext cx="914400" cy="914400"/>
          </a:xfrm>
          <a:prstGeom prst="rect">
            <a:avLst/>
          </a:prstGeom>
        </p:spPr>
      </p:pic>
    </p:spTree>
    <p:extLst>
      <p:ext uri="{BB962C8B-B14F-4D97-AF65-F5344CB8AC3E}">
        <p14:creationId xmlns:p14="http://schemas.microsoft.com/office/powerpoint/2010/main" val="3067267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lvl="2" algn="just"/>
            <a:r>
              <a:rPr lang="en-US" b="0" i="0" dirty="0">
                <a:solidFill>
                  <a:schemeClr val="bg1"/>
                </a:solidFill>
                <a:effectLst/>
                <a:latin typeface="Helvetica Neue"/>
              </a:rPr>
              <a:t>“[G]atekeepers have either failed to engage in a dialogue with third parties or have presented solutions failing short of compliance with the DMA. Businesses and consumers are largely kept in the dark as to what is going to happen after March 7, 2024,” </a:t>
            </a:r>
            <a:r>
              <a:rPr lang="en-US" b="0" i="0" dirty="0">
                <a:solidFill>
                  <a:srgbClr val="333333"/>
                </a:solidFill>
                <a:effectLst/>
                <a:latin typeface="Helvetica Neue"/>
              </a:rPr>
              <a:t>the EU Tech Alliance</a:t>
            </a:r>
          </a:p>
          <a:p>
            <a:pPr lvl="2" algn="just"/>
            <a:endParaRPr lang="en-US" dirty="0">
              <a:solidFill>
                <a:srgbClr val="333333"/>
              </a:solidFill>
              <a:latin typeface="Helvetica Neue"/>
            </a:endParaRPr>
          </a:p>
          <a:p>
            <a:pPr lvl="2" algn="just"/>
            <a:r>
              <a:rPr lang="en-US" b="0" i="0" dirty="0">
                <a:solidFill>
                  <a:schemeClr val="bg1"/>
                </a:solidFill>
                <a:effectLst/>
                <a:latin typeface="Helvetica Neue"/>
              </a:rPr>
              <a:t>“The DMA says that the gatekeepers cannot self prefer their own services, competing with similar services of third parties. What we say is that… rich content is a new service from Google competing with our services.” “Before you had this very prominent Google Flights box. It was clearly a Google Flights box… Now there’s a kind of simplified version of Google Flights [appearing under the search bar]. And also, they’ve integrated in the [organic search results] part, rich content that is based on prices,” says Teissonnière. “So, once again, this rich content — defined on a discretionary basis by Google — makes the search engine results page look more and more like a meta [search engine].”</a:t>
            </a:r>
            <a:r>
              <a:rPr lang="en-US" b="0" i="0" dirty="0">
                <a:solidFill>
                  <a:srgbClr val="333333"/>
                </a:solidFill>
                <a:effectLst/>
                <a:latin typeface="Helvetica Neue"/>
              </a:rPr>
              <a:t>Guillaume </a:t>
            </a:r>
            <a:r>
              <a:rPr lang="en-US" dirty="0">
                <a:solidFill>
                  <a:srgbClr val="333333"/>
                </a:solidFill>
                <a:latin typeface="Helvetica Neue"/>
              </a:rPr>
              <a:t>T</a:t>
            </a:r>
            <a:r>
              <a:rPr lang="en-US" b="0" i="0" dirty="0">
                <a:solidFill>
                  <a:srgbClr val="333333"/>
                </a:solidFill>
                <a:effectLst/>
                <a:latin typeface="Helvetica Neue"/>
              </a:rPr>
              <a:t>EISSONNIERE (eDreams)</a:t>
            </a:r>
            <a:endParaRPr lang="es-ES" b="1" dirty="0">
              <a:solidFill>
                <a:srgbClr val="006600"/>
              </a:solidFill>
            </a:endParaRPr>
          </a:p>
          <a:p>
            <a:pPr lvl="2" algn="just"/>
            <a:endParaRPr lang="es-ES" dirty="0"/>
          </a:p>
          <a:p>
            <a:pPr lvl="2" algn="just"/>
            <a:endParaRPr lang="es-ES" dirty="0"/>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r>
              <a:rPr lang="es-ES" b="1" dirty="0">
                <a:solidFill>
                  <a:srgbClr val="006600"/>
                </a:solidFill>
              </a:rPr>
              <a:t>REACCIONES</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954248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lvl="1" algn="just"/>
            <a:r>
              <a:rPr lang="en-US" b="1" dirty="0">
                <a:solidFill>
                  <a:srgbClr val="006600"/>
                </a:solidFill>
              </a:rPr>
              <a:t>Obligación: no uso de datos (art. 6.2 DMA)</a:t>
            </a:r>
          </a:p>
          <a:p>
            <a:pPr lvl="2" algn="just"/>
            <a:endParaRPr lang="es-ES"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dirty="0">
                <a:latin typeface="Calibri" panose="020F0502020204030204" pitchFamily="34" charset="0"/>
                <a:cs typeface="Times New Roman" panose="02020603050405020304" pitchFamily="18" charset="0"/>
              </a:rPr>
              <a:t>“El guardián de acceso </a:t>
            </a:r>
            <a:r>
              <a:rPr lang="es-ES" dirty="0">
                <a:solidFill>
                  <a:srgbClr val="006600"/>
                </a:solidFill>
                <a:latin typeface="Calibri" panose="020F0502020204030204" pitchFamily="34" charset="0"/>
                <a:cs typeface="Times New Roman" panose="02020603050405020304" pitchFamily="18" charset="0"/>
              </a:rPr>
              <a:t>no utilizará</a:t>
            </a:r>
            <a:r>
              <a:rPr lang="es-ES" dirty="0">
                <a:latin typeface="Calibri" panose="020F0502020204030204" pitchFamily="34" charset="0"/>
                <a:cs typeface="Times New Roman" panose="02020603050405020304" pitchFamily="18" charset="0"/>
              </a:rPr>
              <a:t>, en competencia con los usuarios profesionales, </a:t>
            </a:r>
            <a:r>
              <a:rPr lang="es-ES" dirty="0">
                <a:solidFill>
                  <a:srgbClr val="006600"/>
                </a:solidFill>
                <a:latin typeface="Calibri" panose="020F0502020204030204" pitchFamily="34" charset="0"/>
                <a:cs typeface="Times New Roman" panose="02020603050405020304" pitchFamily="18" charset="0"/>
              </a:rPr>
              <a:t>ningún dato </a:t>
            </a:r>
            <a:r>
              <a:rPr lang="es-ES" dirty="0">
                <a:latin typeface="Calibri" panose="020F0502020204030204" pitchFamily="34" charset="0"/>
                <a:cs typeface="Times New Roman" panose="02020603050405020304" pitchFamily="18" charset="0"/>
              </a:rPr>
              <a:t>que no sea públicamente accesible </a:t>
            </a:r>
            <a:r>
              <a:rPr lang="es-ES" dirty="0">
                <a:solidFill>
                  <a:srgbClr val="006600"/>
                </a:solidFill>
                <a:latin typeface="Calibri" panose="020F0502020204030204" pitchFamily="34" charset="0"/>
                <a:cs typeface="Times New Roman" panose="02020603050405020304" pitchFamily="18" charset="0"/>
              </a:rPr>
              <a:t>generado o proporcionado por dichos usuarios profesionales en el contexto de su uso de los servicios básicos de plataforma </a:t>
            </a:r>
            <a:r>
              <a:rPr lang="es-ES" dirty="0">
                <a:latin typeface="Calibri" panose="020F0502020204030204" pitchFamily="34" charset="0"/>
                <a:cs typeface="Times New Roman" panose="02020603050405020304" pitchFamily="18" charset="0"/>
              </a:rPr>
              <a:t>pertinentes o de los servicios prestados junto con los servicios básicos de plataforma pertinentes, o en apoyo de tales servicios, incluidos los datos generados o proporcionados por los clientes de dichos usuarios profesionales”.</a:t>
            </a:r>
          </a:p>
          <a:p>
            <a:pPr lvl="2" algn="just"/>
            <a:endParaRPr lang="es-ES" b="1" dirty="0">
              <a:solidFill>
                <a:srgbClr val="006600"/>
              </a:solidFill>
            </a:endParaRPr>
          </a:p>
          <a:p>
            <a:pPr lvl="2" algn="just"/>
            <a:r>
              <a:rPr lang="es-ES" b="1" dirty="0">
                <a:solidFill>
                  <a:srgbClr val="006600"/>
                </a:solidFill>
              </a:rPr>
              <a:t>RESULTADO</a:t>
            </a:r>
          </a:p>
          <a:p>
            <a:pPr lvl="2" algn="just"/>
            <a:endParaRPr lang="es-ES" dirty="0"/>
          </a:p>
          <a:p>
            <a:pPr lvl="2" algn="just"/>
            <a:r>
              <a:rPr lang="es-ES" dirty="0"/>
              <a:t>Google  </a:t>
            </a:r>
            <a:r>
              <a:rPr lang="es-ES" b="1" dirty="0">
                <a:solidFill>
                  <a:srgbClr val="006600"/>
                </a:solidFill>
              </a:rPr>
              <a:t>asegura </a:t>
            </a:r>
            <a:r>
              <a:rPr lang="es-ES" dirty="0">
                <a:latin typeface="Calibri" panose="020F0502020204030204" pitchFamily="34" charset="0"/>
                <a:cs typeface="Times New Roman" panose="02020603050405020304" pitchFamily="18" charset="0"/>
              </a:rPr>
              <a:t>en su Informe que nunca ha incurrido en esta práctica, pero que refuerza sus medidas de cumplimiento</a:t>
            </a: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r>
              <a:rPr lang="es-ES" b="1" dirty="0">
                <a:solidFill>
                  <a:srgbClr val="006600"/>
                </a:solidFill>
              </a:rPr>
              <a:t>OBLIGACION 3 No uso de datos para competir</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7323483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lvl="2" algn="just"/>
            <a:endParaRPr lang="es-ES" b="1" dirty="0">
              <a:solidFill>
                <a:srgbClr val="006600"/>
              </a:solidFill>
            </a:endParaRPr>
          </a:p>
          <a:p>
            <a:pPr lvl="2" algn="just"/>
            <a:r>
              <a:rPr lang="es-ES" b="1" dirty="0">
                <a:solidFill>
                  <a:srgbClr val="006600"/>
                </a:solidFill>
              </a:rPr>
              <a:t>REACCIÓN</a:t>
            </a:r>
          </a:p>
          <a:p>
            <a:pPr lvl="2" algn="just"/>
            <a:endParaRPr lang="es-ES" dirty="0"/>
          </a:p>
          <a:p>
            <a:pPr lvl="2" algn="just"/>
            <a:r>
              <a:rPr lang="es-ES" dirty="0"/>
              <a:t>  </a:t>
            </a:r>
            <a:r>
              <a:rPr lang="en-US" dirty="0"/>
              <a:t>“There is a question mark [here] too — which is they cannot use the data that we provide to Google to compete with us,” he suggests, flagging an example of dynamic pricing data which Google displays in a grey-coloured box below flights information displayed in search results. “All this comes from, probably, a data feed and an API that is powered by Google Flights. So once again, you see on the [organic] search results page a lot of information that is, in reality, powered by Google Flight Search [which is fed by third parties’ data].”</a:t>
            </a:r>
            <a:r>
              <a:rPr lang="en-US" b="0" i="0" dirty="0">
                <a:solidFill>
                  <a:srgbClr val="333333"/>
                </a:solidFill>
                <a:effectLst/>
                <a:latin typeface="Helvetica Neue"/>
              </a:rPr>
              <a:t> Guillaume </a:t>
            </a:r>
            <a:r>
              <a:rPr lang="en-US" dirty="0">
                <a:solidFill>
                  <a:srgbClr val="333333"/>
                </a:solidFill>
                <a:latin typeface="Helvetica Neue"/>
              </a:rPr>
              <a:t>T</a:t>
            </a:r>
            <a:r>
              <a:rPr lang="en-US" b="0" i="0" dirty="0">
                <a:solidFill>
                  <a:srgbClr val="333333"/>
                </a:solidFill>
                <a:effectLst/>
                <a:latin typeface="Helvetica Neue"/>
              </a:rPr>
              <a:t>EISSONNIERE (eDreams)</a:t>
            </a:r>
            <a:endParaRPr lang="es-ES" b="1" dirty="0">
              <a:solidFill>
                <a:srgbClr val="006600"/>
              </a:solidFill>
            </a:endParaRPr>
          </a:p>
          <a:p>
            <a:pPr lvl="2" algn="just"/>
            <a:endParaRPr lang="es-ES" dirty="0"/>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r>
              <a:rPr lang="es-ES" b="1" dirty="0">
                <a:solidFill>
                  <a:srgbClr val="006600"/>
                </a:solidFill>
              </a:rPr>
              <a:t>OBLIGACION 3 No uso de datos para competir</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7230746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lvl="1" algn="just"/>
            <a:endParaRPr lang="en-US" b="1" dirty="0">
              <a:solidFill>
                <a:srgbClr val="006600"/>
              </a:solidFill>
            </a:endParaRPr>
          </a:p>
          <a:p>
            <a:pPr lvl="1" algn="just"/>
            <a:endParaRPr lang="en-US" b="1" dirty="0">
              <a:solidFill>
                <a:srgbClr val="006600"/>
              </a:solidFill>
            </a:endParaRPr>
          </a:p>
          <a:p>
            <a:pPr lvl="1" algn="just"/>
            <a:r>
              <a:rPr lang="en-US" b="1" dirty="0">
                <a:solidFill>
                  <a:srgbClr val="006600"/>
                </a:solidFill>
              </a:rPr>
              <a:t>Disputabilidad: barreras de entrada al mercado</a:t>
            </a:r>
          </a:p>
          <a:p>
            <a:pPr lvl="2" algn="just"/>
            <a:endParaRPr lang="es-ES"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dirty="0">
                <a:effectLst/>
                <a:latin typeface="Calibri" panose="020F0502020204030204" pitchFamily="34" charset="0"/>
                <a:ea typeface="Times New Roman" panose="02020603050405020304" pitchFamily="18" charset="0"/>
                <a:cs typeface="Times New Roman" panose="02020603050405020304" pitchFamily="18" charset="0"/>
              </a:rPr>
              <a:t>“</a:t>
            </a:r>
            <a:r>
              <a:rPr lang="es-ES" dirty="0"/>
              <a:t>Google’s index contains around [</a:t>
            </a:r>
            <a:r>
              <a:rPr lang="es-ES" dirty="0">
                <a:solidFill>
                  <a:srgbClr val="006600"/>
                </a:solidFill>
              </a:rPr>
              <a:t>500-600 billion] pages </a:t>
            </a:r>
            <a:r>
              <a:rPr lang="es-ES" dirty="0"/>
              <a:t>and Microsoft’s index contains around [</a:t>
            </a:r>
            <a:r>
              <a:rPr lang="es-ES" dirty="0">
                <a:solidFill>
                  <a:srgbClr val="006600"/>
                </a:solidFill>
              </a:rPr>
              <a:t>100-200 billion</a:t>
            </a:r>
            <a:r>
              <a:rPr lang="es-ES" dirty="0"/>
              <a:t>] pages” (p. 89) </a:t>
            </a:r>
            <a:r>
              <a:rPr lang="en-US" dirty="0"/>
              <a:t>Crawling and indexing the web represents a </a:t>
            </a:r>
            <a:r>
              <a:rPr lang="en-US" dirty="0">
                <a:solidFill>
                  <a:srgbClr val="006600"/>
                </a:solidFill>
              </a:rPr>
              <a:t>significant cost </a:t>
            </a:r>
            <a:r>
              <a:rPr lang="en-US" dirty="0"/>
              <a:t>for those search engines that do it. Microsoft estimated that its indexing investments added up to billions of dollars over time, while other estimates have suggested that Google and Bing spend hundreds of millions of dollars a year on this activity (p. 90).</a:t>
            </a:r>
            <a:r>
              <a:rPr lang="es-ES" dirty="0"/>
              <a:t> “</a:t>
            </a:r>
            <a:r>
              <a:rPr lang="en-US" dirty="0"/>
              <a:t>Developing a web-index is subject to economies of scale: the costs associated with crawling and indexing do not increase proportionally with the number of users of the search engine” (p. 90).  </a:t>
            </a:r>
            <a:r>
              <a:rPr lang="en-US" dirty="0">
                <a:solidFill>
                  <a:schemeClr val="tx1"/>
                </a:solidFill>
              </a:rPr>
              <a:t>CMA, Online platforms and digital advertising Market study final report 1 July 2020</a:t>
            </a:r>
            <a:endParaRPr lang="es-ES"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lvl="2" algn="just"/>
            <a:endParaRPr lang="es-ES" sz="1800"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sz="1800" dirty="0">
                <a:effectLst/>
                <a:latin typeface="Calibri" panose="020F0502020204030204" pitchFamily="34" charset="0"/>
                <a:ea typeface="Times New Roman" panose="02020603050405020304" pitchFamily="18" charset="0"/>
                <a:cs typeface="Times New Roman" panose="02020603050405020304" pitchFamily="18" charset="0"/>
              </a:rPr>
              <a:t>"debido a que un servicio de búsqueda general utiliza los datos de búsqueda para refinar la relevancia de sus páginas de resultados de búsqueda generales, necesita recibir un cierto volumen de consultas para poder competir de forma viable. </a:t>
            </a:r>
            <a:r>
              <a:rPr lang="es-ES" sz="1800" b="1" dirty="0">
                <a:solidFill>
                  <a:srgbClr val="006600"/>
                </a:solidFill>
                <a:effectLst/>
                <a:latin typeface="Calibri" panose="020F0502020204030204" pitchFamily="34" charset="0"/>
                <a:ea typeface="Times New Roman" panose="02020603050405020304" pitchFamily="18" charset="0"/>
                <a:cs typeface="Times New Roman" panose="02020603050405020304" pitchFamily="18" charset="0"/>
              </a:rPr>
              <a:t>Cuanto mayor sea el número de consultas </a:t>
            </a:r>
            <a:r>
              <a:rPr lang="es-ES" sz="1800" dirty="0">
                <a:effectLst/>
                <a:latin typeface="Calibri" panose="020F0502020204030204" pitchFamily="34" charset="0"/>
                <a:ea typeface="Times New Roman" panose="02020603050405020304" pitchFamily="18" charset="0"/>
                <a:cs typeface="Times New Roman" panose="02020603050405020304" pitchFamily="18" charset="0"/>
              </a:rPr>
              <a:t>que reciba un servicio de búsqueda general, más rápidamente podrá detectar un cambio en las pautas de comportamiento del usuario y actualizar y </a:t>
            </a:r>
            <a:r>
              <a:rPr lang="es-ES" sz="1800" b="1" dirty="0">
                <a:solidFill>
                  <a:srgbClr val="006600"/>
                </a:solidFill>
                <a:effectLst/>
                <a:latin typeface="Calibri" panose="020F0502020204030204" pitchFamily="34" charset="0"/>
                <a:ea typeface="Times New Roman" panose="02020603050405020304" pitchFamily="18" charset="0"/>
                <a:cs typeface="Times New Roman" panose="02020603050405020304" pitchFamily="18" charset="0"/>
              </a:rPr>
              <a:t>mejorar su pertinencia </a:t>
            </a:r>
            <a:r>
              <a:rPr lang="es-ES" sz="1800" dirty="0">
                <a:effectLst/>
                <a:latin typeface="Calibri" panose="020F0502020204030204" pitchFamily="34" charset="0"/>
                <a:ea typeface="Times New Roman" panose="02020603050405020304" pitchFamily="18" charset="0"/>
                <a:cs typeface="Times New Roman" panose="02020603050405020304" pitchFamily="18" charset="0"/>
              </a:rPr>
              <a:t>[...] Un servicio de búsqueda general también necesita recibir un cierto volumen de consultas para mejorar la pertinencia de sus resultados en el </a:t>
            </a:r>
            <a:r>
              <a:rPr lang="es-ES" sz="1800" b="1" dirty="0">
                <a:solidFill>
                  <a:srgbClr val="006600"/>
                </a:solidFill>
                <a:effectLst/>
                <a:latin typeface="Calibri" panose="020F0502020204030204" pitchFamily="34" charset="0"/>
                <a:ea typeface="Times New Roman" panose="02020603050405020304" pitchFamily="18" charset="0"/>
                <a:cs typeface="Times New Roman" panose="02020603050405020304" pitchFamily="18" charset="0"/>
              </a:rPr>
              <a:t>caso de consultas poco comunes </a:t>
            </a:r>
            <a:r>
              <a:rPr lang="es-ES" sz="1800" dirty="0">
                <a:effectLst/>
                <a:latin typeface="Calibri" panose="020F0502020204030204" pitchFamily="34" charset="0"/>
                <a:ea typeface="Times New Roman" panose="02020603050405020304" pitchFamily="18" charset="0"/>
                <a:cs typeface="Times New Roman" panose="02020603050405020304" pitchFamily="18" charset="0"/>
              </a:rPr>
              <a:t>("cola"). [...] Cuanto mayor sea el volumen de datos que posea un servicio de búsqueda general para las consultas de cola poco comunes, los usuarios percibirán que ofrece resultados más pertinentes para todos los tipos de consultas". </a:t>
            </a:r>
            <a:r>
              <a:rPr lang="es-ES_tradnl" sz="1800" dirty="0">
                <a:solidFill>
                  <a:srgbClr val="000000"/>
                </a:solidFill>
                <a:effectLst/>
                <a:latin typeface="Sabon LT Std"/>
                <a:ea typeface="Times New Roman" panose="02020603050405020304" pitchFamily="18" charset="0"/>
                <a:cs typeface="Sabon LT Std"/>
              </a:rPr>
              <a:t>Decisión de la Comisión Europea, Caso AT.39740, </a:t>
            </a:r>
            <a:r>
              <a:rPr lang="es-ES_tradnl" sz="1800" i="1" dirty="0">
                <a:solidFill>
                  <a:srgbClr val="000000"/>
                </a:solidFill>
                <a:effectLst/>
                <a:latin typeface="Sabon LT Std"/>
                <a:ea typeface="Times New Roman" panose="02020603050405020304" pitchFamily="18" charset="0"/>
                <a:cs typeface="Sabon LT Std"/>
              </a:rPr>
              <a:t>Google Search (Shopping</a:t>
            </a:r>
            <a:r>
              <a:rPr lang="es-ES_tradnl" sz="1800" dirty="0">
                <a:solidFill>
                  <a:srgbClr val="000000"/>
                </a:solidFill>
                <a:effectLst/>
                <a:latin typeface="Sabon LT Std"/>
                <a:ea typeface="Times New Roman" panose="02020603050405020304" pitchFamily="18" charset="0"/>
                <a:cs typeface="Sabon LT Std"/>
              </a:rPr>
              <a:t>), 27.6.2017, párras. 287-288.</a:t>
            </a:r>
            <a:endParaRPr lang="es-ES" sz="1800" dirty="0">
              <a:effectLst/>
              <a:latin typeface="Times New Roman" panose="02020603050405020304" pitchFamily="18" charset="0"/>
              <a:ea typeface="Times New Roman" panose="02020603050405020304" pitchFamily="18" charset="0"/>
            </a:endParaRPr>
          </a:p>
          <a:p>
            <a:pPr lvl="2" algn="just"/>
            <a:r>
              <a:rPr lang="es-ES" dirty="0"/>
              <a:t>“</a:t>
            </a:r>
            <a:r>
              <a:rPr lang="en-US" dirty="0"/>
              <a:t>Of the queries that Google only saw once or twice, only 1.0% were in the Bing dataset” </a:t>
            </a:r>
            <a:r>
              <a:rPr lang="en-US" dirty="0">
                <a:solidFill>
                  <a:schemeClr val="tx1"/>
                </a:solidFill>
              </a:rPr>
              <a:t>(CMA (2020), p. 93).</a:t>
            </a:r>
            <a:endParaRPr lang="es-ES" dirty="0">
              <a:solidFill>
                <a:schemeClr val="tx1"/>
              </a:solidFill>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29235" y="63295"/>
            <a:ext cx="11333527" cy="1169887"/>
          </a:xfrm>
        </p:spPr>
        <p:txBody>
          <a:bodyPr>
            <a:normAutofit/>
          </a:bodyPr>
          <a:lstStyle/>
          <a:p>
            <a:r>
              <a:rPr lang="es-ES" b="1" dirty="0">
                <a:solidFill>
                  <a:srgbClr val="006600"/>
                </a:solidFill>
              </a:rPr>
              <a:t>OBLIACION 4 Cesión de datos de búsqueda</a:t>
            </a:r>
          </a:p>
        </p:txBody>
      </p:sp>
    </p:spTree>
    <p:extLst>
      <p:ext uri="{BB962C8B-B14F-4D97-AF65-F5344CB8AC3E}">
        <p14:creationId xmlns:p14="http://schemas.microsoft.com/office/powerpoint/2010/main" val="14511186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lvl="1" algn="just"/>
            <a:endParaRPr lang="en-US" b="1" dirty="0">
              <a:solidFill>
                <a:srgbClr val="006600"/>
              </a:solidFill>
            </a:endParaRPr>
          </a:p>
          <a:p>
            <a:pPr lvl="1" algn="just"/>
            <a:endParaRPr lang="en-US" b="1" dirty="0">
              <a:solidFill>
                <a:srgbClr val="006600"/>
              </a:solidFill>
            </a:endParaRPr>
          </a:p>
          <a:p>
            <a:pPr lvl="1" algn="just"/>
            <a:r>
              <a:rPr lang="en-US" b="1" dirty="0">
                <a:solidFill>
                  <a:srgbClr val="006600"/>
                </a:solidFill>
              </a:rPr>
              <a:t>Obligación: cesión de datos de búsqueda (art. 6.11 DMA)</a:t>
            </a:r>
          </a:p>
          <a:p>
            <a:pPr lvl="2" algn="just"/>
            <a:endParaRPr lang="es-ES"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dirty="0"/>
              <a:t>“El guardián de acceso </a:t>
            </a:r>
            <a:r>
              <a:rPr lang="es-ES" dirty="0">
                <a:solidFill>
                  <a:srgbClr val="006600"/>
                </a:solidFill>
              </a:rPr>
              <a:t>proporcionará a terceras empresas </a:t>
            </a:r>
            <a:r>
              <a:rPr lang="es-ES" dirty="0"/>
              <a:t>proveedoras de motores de búsqueda en línea, a petición de estas, el </a:t>
            </a:r>
            <a:r>
              <a:rPr lang="es-ES" dirty="0">
                <a:solidFill>
                  <a:srgbClr val="006600"/>
                </a:solidFill>
              </a:rPr>
              <a:t>acceso en condiciones equitativas, razonables y no discriminatorias a datos sobre clasificaciones, consultas, clics y visualizaciones </a:t>
            </a:r>
            <a:r>
              <a:rPr lang="es-ES" dirty="0"/>
              <a:t>en relación con la búsqueda gratuita y de pago generados por los usuarios finales en sus motores de búsqueda en línea. Cualesquiera de tales datos sobre consultas, clics y visualizaciones que sean datos personales se </a:t>
            </a:r>
            <a:r>
              <a:rPr lang="es-ES" dirty="0">
                <a:solidFill>
                  <a:srgbClr val="006600"/>
                </a:solidFill>
              </a:rPr>
              <a:t>anonimizarán”</a:t>
            </a:r>
            <a:r>
              <a:rPr lang="es-ES" b="0" i="0" dirty="0">
                <a:solidFill>
                  <a:srgbClr val="333333"/>
                </a:solidFill>
                <a:effectLst/>
                <a:latin typeface="Times New Roman" panose="02020603050405020304" pitchFamily="18" charset="0"/>
              </a:rPr>
              <a:t>.</a:t>
            </a:r>
          </a:p>
          <a:p>
            <a:pPr lvl="2" algn="just"/>
            <a:endParaRPr lang="es-ES" b="0" i="0" dirty="0">
              <a:solidFill>
                <a:srgbClr val="333333"/>
              </a:solidFill>
              <a:effectLst/>
              <a:latin typeface="Times New Roman" panose="02020603050405020304" pitchFamily="18" charset="0"/>
            </a:endParaRPr>
          </a:p>
          <a:p>
            <a:pPr lvl="2" algn="just"/>
            <a:r>
              <a:rPr lang="es-ES" dirty="0">
                <a:solidFill>
                  <a:schemeClr val="bg1"/>
                </a:solidFill>
                <a:latin typeface="Times New Roman" panose="02020603050405020304" pitchFamily="18" charset="0"/>
              </a:rPr>
              <a:t>¿A quien se cede los datos?</a:t>
            </a:r>
          </a:p>
          <a:p>
            <a:pPr lvl="2" algn="just"/>
            <a:r>
              <a:rPr lang="es-ES" dirty="0">
                <a:solidFill>
                  <a:srgbClr val="333333"/>
                </a:solidFill>
                <a:latin typeface="Times New Roman" panose="02020603050405020304" pitchFamily="18" charset="0"/>
              </a:rPr>
              <a:t>(1) A prestadores de servicios de motor de búsqueda ; (2) activos en el EEE; (3) que firmen contrato de licencia de cesión de datos; (4) que superen condiciones fijadas por Google (histórico de seguridad, viabilidad financiera, que no estén conectados a Estados de fuera del EEE, y que no tengan actividad de Serach Engine Optimization) SEA).</a:t>
            </a:r>
          </a:p>
          <a:p>
            <a:pPr lvl="2" algn="just"/>
            <a:r>
              <a:rPr lang="es-ES" dirty="0">
                <a:solidFill>
                  <a:schemeClr val="bg1"/>
                </a:solidFill>
                <a:latin typeface="Times New Roman" panose="02020603050405020304" pitchFamily="18" charset="0"/>
              </a:rPr>
              <a:t>¿Qué datos?</a:t>
            </a:r>
          </a:p>
          <a:p>
            <a:pPr lvl="2" algn="just"/>
            <a:r>
              <a:rPr lang="es-ES" dirty="0">
                <a:solidFill>
                  <a:srgbClr val="333333"/>
                </a:solidFill>
                <a:latin typeface="Times New Roman" panose="02020603050405020304" pitchFamily="18" charset="0"/>
              </a:rPr>
              <a:t>Acceso a 1.000 millones de búsquedas generadas en 30 Estados EEAE, que incluyen: Consultas; Clicks; Visualizaciones; y</a:t>
            </a:r>
          </a:p>
          <a:p>
            <a:pPr lvl="2" algn="just"/>
            <a:r>
              <a:rPr lang="es-ES" dirty="0">
                <a:solidFill>
                  <a:srgbClr val="333333"/>
                </a:solidFill>
                <a:latin typeface="Times New Roman" panose="02020603050405020304" pitchFamily="18" charset="0"/>
              </a:rPr>
              <a:t>Ranking. Número bajo, pues Google hace 8.500 millones de búsquedas al día…</a:t>
            </a:r>
          </a:p>
          <a:p>
            <a:pPr lvl="2" algn="just"/>
            <a:r>
              <a:rPr lang="es-ES" dirty="0">
                <a:solidFill>
                  <a:schemeClr val="bg1"/>
                </a:solidFill>
                <a:latin typeface="Times New Roman" panose="02020603050405020304" pitchFamily="18" charset="0"/>
              </a:rPr>
              <a:t>¿En qué condiciones?</a:t>
            </a:r>
          </a:p>
          <a:p>
            <a:pPr lvl="2" algn="just"/>
            <a:r>
              <a:rPr lang="es-ES" dirty="0">
                <a:solidFill>
                  <a:srgbClr val="333333"/>
                </a:solidFill>
                <a:latin typeface="Times New Roman" panose="02020603050405020304" pitchFamily="18" charset="0"/>
              </a:rPr>
              <a:t>Precio FRAND (no es gratuito) y condiciones no económicas FRAND.</a:t>
            </a:r>
          </a:p>
          <a:p>
            <a:pPr lvl="2" algn="just"/>
            <a:endParaRPr lang="es-ES" dirty="0">
              <a:solidFill>
                <a:srgbClr val="333333"/>
              </a:solidFill>
              <a:latin typeface="Times New Roman" panose="02020603050405020304" pitchFamily="18" charset="0"/>
            </a:endParaRPr>
          </a:p>
          <a:p>
            <a:pPr lvl="2" algn="just"/>
            <a:r>
              <a:rPr lang="es-ES" b="1" dirty="0">
                <a:solidFill>
                  <a:srgbClr val="006600"/>
                </a:solidFill>
                <a:latin typeface="Times New Roman" panose="02020603050405020304" pitchFamily="18" charset="0"/>
              </a:rPr>
              <a:t>NO HAY REACCIÓN DE LOS COMPETIDORES</a:t>
            </a:r>
            <a:endParaRPr lang="es-ES" b="1" dirty="0">
              <a:solidFill>
                <a:srgbClr val="006600"/>
              </a:solidFill>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29235" y="63295"/>
            <a:ext cx="11333527" cy="1169887"/>
          </a:xfrm>
        </p:spPr>
        <p:txBody>
          <a:bodyPr>
            <a:normAutofit/>
          </a:bodyPr>
          <a:lstStyle/>
          <a:p>
            <a:r>
              <a:rPr lang="es-ES" b="1" dirty="0">
                <a:solidFill>
                  <a:srgbClr val="006600"/>
                </a:solidFill>
              </a:rPr>
              <a:t>OBLIACION 4 Cesión de datos de búsqueda</a:t>
            </a:r>
          </a:p>
        </p:txBody>
      </p:sp>
    </p:spTree>
    <p:extLst>
      <p:ext uri="{BB962C8B-B14F-4D97-AF65-F5344CB8AC3E}">
        <p14:creationId xmlns:p14="http://schemas.microsoft.com/office/powerpoint/2010/main" val="4441263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lvl="1" algn="just"/>
            <a:endParaRPr lang="en-US" b="1" dirty="0">
              <a:solidFill>
                <a:srgbClr val="006600"/>
              </a:solidFill>
            </a:endParaRPr>
          </a:p>
          <a:p>
            <a:pPr lvl="1" algn="just"/>
            <a:endParaRPr lang="en-US" b="1" dirty="0">
              <a:solidFill>
                <a:srgbClr val="006600"/>
              </a:solidFill>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279352" y="3182415"/>
            <a:ext cx="11333527" cy="1169887"/>
          </a:xfrm>
        </p:spPr>
        <p:txBody>
          <a:bodyPr>
            <a:normAutofit fontScale="90000"/>
          </a:bodyPr>
          <a:lstStyle/>
          <a:p>
            <a:pPr algn="ctr"/>
            <a:r>
              <a:rPr lang="es-ES" b="1" dirty="0">
                <a:solidFill>
                  <a:srgbClr val="006600"/>
                </a:solidFill>
              </a:rPr>
              <a:t>¡</a:t>
            </a:r>
            <a:r>
              <a:rPr lang="es-ES" b="1">
                <a:solidFill>
                  <a:srgbClr val="006600"/>
                </a:solidFill>
              </a:rPr>
              <a:t>GRACIAS!</a:t>
            </a:r>
            <a:br>
              <a:rPr lang="es-ES" b="1">
                <a:solidFill>
                  <a:srgbClr val="006600"/>
                </a:solidFill>
              </a:rPr>
            </a:br>
            <a:br>
              <a:rPr lang="es-ES" b="1" dirty="0">
                <a:solidFill>
                  <a:srgbClr val="006600"/>
                </a:solidFill>
              </a:rPr>
            </a:br>
            <a:r>
              <a:rPr lang="es-ES" b="1" dirty="0">
                <a:solidFill>
                  <a:srgbClr val="006600"/>
                </a:solidFill>
              </a:rPr>
              <a:t>jlmontero@der.uned.es</a:t>
            </a:r>
          </a:p>
        </p:txBody>
      </p:sp>
    </p:spTree>
    <p:extLst>
      <p:ext uri="{BB962C8B-B14F-4D97-AF65-F5344CB8AC3E}">
        <p14:creationId xmlns:p14="http://schemas.microsoft.com/office/powerpoint/2010/main" val="2338307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86834" y="1153572"/>
            <a:ext cx="3200400" cy="4461163"/>
          </a:xfrm>
        </p:spPr>
        <p:txBody>
          <a:bodyPr>
            <a:normAutofit/>
          </a:bodyPr>
          <a:lstStyle/>
          <a:p>
            <a:r>
              <a:rPr lang="es-ES" b="1" dirty="0">
                <a:solidFill>
                  <a:srgbClr val="006600"/>
                </a:solidFill>
              </a:rPr>
              <a:t>CADENA DE VALOR</a:t>
            </a: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6" name="Diagrama 5">
            <a:extLst>
              <a:ext uri="{FF2B5EF4-FFF2-40B4-BE49-F238E27FC236}">
                <a16:creationId xmlns:a16="http://schemas.microsoft.com/office/drawing/2014/main" id="{B12F229E-F062-D236-E690-CBFADBAB58EB}"/>
              </a:ext>
            </a:extLst>
          </p:cNvPr>
          <p:cNvGraphicFramePr/>
          <p:nvPr>
            <p:extLst>
              <p:ext uri="{D42A27DB-BD31-4B8C-83A1-F6EECF244321}">
                <p14:modId xmlns:p14="http://schemas.microsoft.com/office/powerpoint/2010/main" val="1271541552"/>
              </p:ext>
            </p:extLst>
          </p:nvPr>
        </p:nvGraphicFramePr>
        <p:xfrm>
          <a:off x="3592921" y="587463"/>
          <a:ext cx="3399316"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5" name="Imagen 14">
            <a:extLst>
              <a:ext uri="{FF2B5EF4-FFF2-40B4-BE49-F238E27FC236}">
                <a16:creationId xmlns:a16="http://schemas.microsoft.com/office/drawing/2014/main" id="{89FFD9E7-6AD6-636C-516A-A3D130EE8307}"/>
              </a:ext>
            </a:extLst>
          </p:cNvPr>
          <p:cNvPicPr>
            <a:picLocks noChangeAspect="1"/>
          </p:cNvPicPr>
          <p:nvPr/>
        </p:nvPicPr>
        <p:blipFill>
          <a:blip r:embed="rId8"/>
          <a:stretch>
            <a:fillRect/>
          </a:stretch>
        </p:blipFill>
        <p:spPr>
          <a:xfrm>
            <a:off x="7386105" y="665185"/>
            <a:ext cx="893154" cy="680740"/>
          </a:xfrm>
          <a:prstGeom prst="rect">
            <a:avLst/>
          </a:prstGeom>
        </p:spPr>
      </p:pic>
      <p:pic>
        <p:nvPicPr>
          <p:cNvPr id="16" name="Imagen 15">
            <a:extLst>
              <a:ext uri="{FF2B5EF4-FFF2-40B4-BE49-F238E27FC236}">
                <a16:creationId xmlns:a16="http://schemas.microsoft.com/office/drawing/2014/main" id="{427CE351-0C04-A628-0949-D15E4127D9AE}"/>
              </a:ext>
            </a:extLst>
          </p:cNvPr>
          <p:cNvPicPr>
            <a:picLocks noChangeAspect="1"/>
          </p:cNvPicPr>
          <p:nvPr/>
        </p:nvPicPr>
        <p:blipFill>
          <a:blip r:embed="rId9"/>
          <a:stretch>
            <a:fillRect/>
          </a:stretch>
        </p:blipFill>
        <p:spPr>
          <a:xfrm>
            <a:off x="11335905" y="607629"/>
            <a:ext cx="338521" cy="778628"/>
          </a:xfrm>
          <a:prstGeom prst="rect">
            <a:avLst/>
          </a:prstGeom>
        </p:spPr>
      </p:pic>
      <p:pic>
        <p:nvPicPr>
          <p:cNvPr id="18" name="Imagen 17">
            <a:extLst>
              <a:ext uri="{FF2B5EF4-FFF2-40B4-BE49-F238E27FC236}">
                <a16:creationId xmlns:a16="http://schemas.microsoft.com/office/drawing/2014/main" id="{1D4679BA-48AA-CE55-41CE-56B587A3C587}"/>
              </a:ext>
            </a:extLst>
          </p:cNvPr>
          <p:cNvPicPr>
            <a:picLocks noChangeAspect="1"/>
          </p:cNvPicPr>
          <p:nvPr/>
        </p:nvPicPr>
        <p:blipFill>
          <a:blip r:embed="rId10"/>
          <a:stretch>
            <a:fillRect/>
          </a:stretch>
        </p:blipFill>
        <p:spPr>
          <a:xfrm>
            <a:off x="6168351" y="607629"/>
            <a:ext cx="1128666" cy="738296"/>
          </a:xfrm>
          <a:prstGeom prst="rect">
            <a:avLst/>
          </a:prstGeom>
        </p:spPr>
      </p:pic>
      <p:pic>
        <p:nvPicPr>
          <p:cNvPr id="19" name="Imagen 18">
            <a:extLst>
              <a:ext uri="{FF2B5EF4-FFF2-40B4-BE49-F238E27FC236}">
                <a16:creationId xmlns:a16="http://schemas.microsoft.com/office/drawing/2014/main" id="{686DC9BC-491B-7B3D-BB64-F21B9D25B959}"/>
              </a:ext>
            </a:extLst>
          </p:cNvPr>
          <p:cNvPicPr>
            <a:picLocks noChangeAspect="1"/>
          </p:cNvPicPr>
          <p:nvPr/>
        </p:nvPicPr>
        <p:blipFill>
          <a:blip r:embed="rId11"/>
          <a:stretch>
            <a:fillRect/>
          </a:stretch>
        </p:blipFill>
        <p:spPr>
          <a:xfrm>
            <a:off x="9643587" y="619782"/>
            <a:ext cx="893155" cy="778628"/>
          </a:xfrm>
          <a:prstGeom prst="rect">
            <a:avLst/>
          </a:prstGeom>
        </p:spPr>
      </p:pic>
      <p:pic>
        <p:nvPicPr>
          <p:cNvPr id="20" name="Imagen 19">
            <a:extLst>
              <a:ext uri="{FF2B5EF4-FFF2-40B4-BE49-F238E27FC236}">
                <a16:creationId xmlns:a16="http://schemas.microsoft.com/office/drawing/2014/main" id="{CC769252-9F7A-6871-1D4D-06695F3E4914}"/>
              </a:ext>
            </a:extLst>
          </p:cNvPr>
          <p:cNvPicPr>
            <a:picLocks noChangeAspect="1"/>
          </p:cNvPicPr>
          <p:nvPr/>
        </p:nvPicPr>
        <p:blipFill>
          <a:blip r:embed="rId12"/>
          <a:stretch>
            <a:fillRect/>
          </a:stretch>
        </p:blipFill>
        <p:spPr>
          <a:xfrm>
            <a:off x="6885541" y="1847719"/>
            <a:ext cx="1393718" cy="671401"/>
          </a:xfrm>
          <a:prstGeom prst="rect">
            <a:avLst/>
          </a:prstGeom>
        </p:spPr>
      </p:pic>
      <p:pic>
        <p:nvPicPr>
          <p:cNvPr id="21" name="Imagen 20">
            <a:extLst>
              <a:ext uri="{FF2B5EF4-FFF2-40B4-BE49-F238E27FC236}">
                <a16:creationId xmlns:a16="http://schemas.microsoft.com/office/drawing/2014/main" id="{6F7DC91D-B527-E377-4E13-A660E9BB07B5}"/>
              </a:ext>
            </a:extLst>
          </p:cNvPr>
          <p:cNvPicPr>
            <a:picLocks noChangeAspect="1"/>
          </p:cNvPicPr>
          <p:nvPr/>
        </p:nvPicPr>
        <p:blipFill>
          <a:blip r:embed="rId13"/>
          <a:stretch>
            <a:fillRect/>
          </a:stretch>
        </p:blipFill>
        <p:spPr>
          <a:xfrm>
            <a:off x="8508891" y="1779797"/>
            <a:ext cx="2032757" cy="807247"/>
          </a:xfrm>
          <a:prstGeom prst="rect">
            <a:avLst/>
          </a:prstGeom>
        </p:spPr>
      </p:pic>
      <p:pic>
        <p:nvPicPr>
          <p:cNvPr id="22" name="Imagen 21">
            <a:extLst>
              <a:ext uri="{FF2B5EF4-FFF2-40B4-BE49-F238E27FC236}">
                <a16:creationId xmlns:a16="http://schemas.microsoft.com/office/drawing/2014/main" id="{2759343C-4D71-BD2B-291B-A895B64297EB}"/>
              </a:ext>
            </a:extLst>
          </p:cNvPr>
          <p:cNvPicPr>
            <a:picLocks noChangeAspect="1"/>
          </p:cNvPicPr>
          <p:nvPr/>
        </p:nvPicPr>
        <p:blipFill>
          <a:blip r:embed="rId14"/>
          <a:stretch>
            <a:fillRect/>
          </a:stretch>
        </p:blipFill>
        <p:spPr>
          <a:xfrm>
            <a:off x="10454640" y="1779797"/>
            <a:ext cx="1619626" cy="807247"/>
          </a:xfrm>
          <a:prstGeom prst="rect">
            <a:avLst/>
          </a:prstGeom>
        </p:spPr>
      </p:pic>
      <p:pic>
        <p:nvPicPr>
          <p:cNvPr id="24" name="Imagen 23">
            <a:extLst>
              <a:ext uri="{FF2B5EF4-FFF2-40B4-BE49-F238E27FC236}">
                <a16:creationId xmlns:a16="http://schemas.microsoft.com/office/drawing/2014/main" id="{4ECB648E-75C7-3334-8D29-DE59E105AFCE}"/>
              </a:ext>
            </a:extLst>
          </p:cNvPr>
          <p:cNvPicPr>
            <a:picLocks noChangeAspect="1"/>
          </p:cNvPicPr>
          <p:nvPr/>
        </p:nvPicPr>
        <p:blipFill>
          <a:blip r:embed="rId15"/>
          <a:stretch>
            <a:fillRect/>
          </a:stretch>
        </p:blipFill>
        <p:spPr>
          <a:xfrm>
            <a:off x="9704182" y="2987131"/>
            <a:ext cx="2304031" cy="678023"/>
          </a:xfrm>
          <a:prstGeom prst="rect">
            <a:avLst/>
          </a:prstGeom>
        </p:spPr>
      </p:pic>
      <p:pic>
        <p:nvPicPr>
          <p:cNvPr id="25" name="Imagen 24">
            <a:extLst>
              <a:ext uri="{FF2B5EF4-FFF2-40B4-BE49-F238E27FC236}">
                <a16:creationId xmlns:a16="http://schemas.microsoft.com/office/drawing/2014/main" id="{D98BF1BA-1C95-8BF4-7E2C-423495E85C30}"/>
              </a:ext>
            </a:extLst>
          </p:cNvPr>
          <p:cNvPicPr>
            <a:picLocks noChangeAspect="1"/>
          </p:cNvPicPr>
          <p:nvPr/>
        </p:nvPicPr>
        <p:blipFill>
          <a:blip r:embed="rId16"/>
          <a:stretch>
            <a:fillRect/>
          </a:stretch>
        </p:blipFill>
        <p:spPr>
          <a:xfrm>
            <a:off x="6629314" y="4168051"/>
            <a:ext cx="982242" cy="738296"/>
          </a:xfrm>
          <a:prstGeom prst="rect">
            <a:avLst/>
          </a:prstGeom>
        </p:spPr>
      </p:pic>
      <p:pic>
        <p:nvPicPr>
          <p:cNvPr id="26" name="Imagen 25">
            <a:extLst>
              <a:ext uri="{FF2B5EF4-FFF2-40B4-BE49-F238E27FC236}">
                <a16:creationId xmlns:a16="http://schemas.microsoft.com/office/drawing/2014/main" id="{0C12D50E-2334-157B-D1F5-65FF3911DB7E}"/>
              </a:ext>
            </a:extLst>
          </p:cNvPr>
          <p:cNvPicPr>
            <a:picLocks noChangeAspect="1"/>
          </p:cNvPicPr>
          <p:nvPr/>
        </p:nvPicPr>
        <p:blipFill>
          <a:blip r:embed="rId17"/>
          <a:stretch>
            <a:fillRect/>
          </a:stretch>
        </p:blipFill>
        <p:spPr>
          <a:xfrm>
            <a:off x="7685020" y="4168052"/>
            <a:ext cx="1479899" cy="738296"/>
          </a:xfrm>
          <a:prstGeom prst="rect">
            <a:avLst/>
          </a:prstGeom>
        </p:spPr>
      </p:pic>
      <p:pic>
        <p:nvPicPr>
          <p:cNvPr id="27" name="Imagen 26">
            <a:extLst>
              <a:ext uri="{FF2B5EF4-FFF2-40B4-BE49-F238E27FC236}">
                <a16:creationId xmlns:a16="http://schemas.microsoft.com/office/drawing/2014/main" id="{6A8C60F7-5AAA-7841-B453-CA71A5334CA6}"/>
              </a:ext>
            </a:extLst>
          </p:cNvPr>
          <p:cNvPicPr>
            <a:picLocks noChangeAspect="1"/>
          </p:cNvPicPr>
          <p:nvPr/>
        </p:nvPicPr>
        <p:blipFill>
          <a:blip r:embed="rId18"/>
          <a:stretch>
            <a:fillRect/>
          </a:stretch>
        </p:blipFill>
        <p:spPr>
          <a:xfrm>
            <a:off x="10936063" y="4168049"/>
            <a:ext cx="1180695" cy="738297"/>
          </a:xfrm>
          <a:prstGeom prst="rect">
            <a:avLst/>
          </a:prstGeom>
        </p:spPr>
      </p:pic>
      <p:pic>
        <p:nvPicPr>
          <p:cNvPr id="28" name="Imagen 27">
            <a:extLst>
              <a:ext uri="{FF2B5EF4-FFF2-40B4-BE49-F238E27FC236}">
                <a16:creationId xmlns:a16="http://schemas.microsoft.com/office/drawing/2014/main" id="{9BC41098-5CD1-CBD9-CCFB-640C182AD75C}"/>
              </a:ext>
            </a:extLst>
          </p:cNvPr>
          <p:cNvPicPr>
            <a:picLocks noChangeAspect="1"/>
          </p:cNvPicPr>
          <p:nvPr/>
        </p:nvPicPr>
        <p:blipFill>
          <a:blip r:embed="rId19"/>
          <a:stretch>
            <a:fillRect/>
          </a:stretch>
        </p:blipFill>
        <p:spPr>
          <a:xfrm>
            <a:off x="9305293" y="4168049"/>
            <a:ext cx="1351687" cy="766723"/>
          </a:xfrm>
          <a:prstGeom prst="rect">
            <a:avLst/>
          </a:prstGeom>
        </p:spPr>
      </p:pic>
      <p:pic>
        <p:nvPicPr>
          <p:cNvPr id="29" name="Imagen 28">
            <a:extLst>
              <a:ext uri="{FF2B5EF4-FFF2-40B4-BE49-F238E27FC236}">
                <a16:creationId xmlns:a16="http://schemas.microsoft.com/office/drawing/2014/main" id="{388D1D21-7E04-B95E-1BF0-2C91A15DDC2B}"/>
              </a:ext>
            </a:extLst>
          </p:cNvPr>
          <p:cNvPicPr>
            <a:picLocks noChangeAspect="1"/>
          </p:cNvPicPr>
          <p:nvPr/>
        </p:nvPicPr>
        <p:blipFill>
          <a:blip r:embed="rId20"/>
          <a:stretch>
            <a:fillRect/>
          </a:stretch>
        </p:blipFill>
        <p:spPr>
          <a:xfrm>
            <a:off x="8604709" y="5307854"/>
            <a:ext cx="2587229" cy="707642"/>
          </a:xfrm>
          <a:prstGeom prst="rect">
            <a:avLst/>
          </a:prstGeom>
        </p:spPr>
      </p:pic>
      <p:pic>
        <p:nvPicPr>
          <p:cNvPr id="30" name="Imagen 29">
            <a:extLst>
              <a:ext uri="{FF2B5EF4-FFF2-40B4-BE49-F238E27FC236}">
                <a16:creationId xmlns:a16="http://schemas.microsoft.com/office/drawing/2014/main" id="{FDC63F84-2217-EE96-FFD1-8615225EFC61}"/>
              </a:ext>
            </a:extLst>
          </p:cNvPr>
          <p:cNvPicPr>
            <a:picLocks noChangeAspect="1"/>
          </p:cNvPicPr>
          <p:nvPr/>
        </p:nvPicPr>
        <p:blipFill>
          <a:blip r:embed="rId21"/>
          <a:stretch>
            <a:fillRect/>
          </a:stretch>
        </p:blipFill>
        <p:spPr>
          <a:xfrm>
            <a:off x="7199524" y="5341246"/>
            <a:ext cx="1168824" cy="707641"/>
          </a:xfrm>
          <a:prstGeom prst="rect">
            <a:avLst/>
          </a:prstGeom>
        </p:spPr>
      </p:pic>
      <p:pic>
        <p:nvPicPr>
          <p:cNvPr id="31" name="Imagen 30">
            <a:extLst>
              <a:ext uri="{FF2B5EF4-FFF2-40B4-BE49-F238E27FC236}">
                <a16:creationId xmlns:a16="http://schemas.microsoft.com/office/drawing/2014/main" id="{2CF34E43-1BD8-5941-58D1-AB5C9FAAD14E}"/>
              </a:ext>
            </a:extLst>
          </p:cNvPr>
          <p:cNvPicPr>
            <a:picLocks noChangeAspect="1"/>
          </p:cNvPicPr>
          <p:nvPr/>
        </p:nvPicPr>
        <p:blipFill>
          <a:blip r:embed="rId22"/>
          <a:stretch>
            <a:fillRect/>
          </a:stretch>
        </p:blipFill>
        <p:spPr>
          <a:xfrm>
            <a:off x="6225516" y="2933052"/>
            <a:ext cx="1251591" cy="800100"/>
          </a:xfrm>
          <a:prstGeom prst="rect">
            <a:avLst/>
          </a:prstGeom>
        </p:spPr>
      </p:pic>
      <p:pic>
        <p:nvPicPr>
          <p:cNvPr id="32" name="Imagen 31">
            <a:extLst>
              <a:ext uri="{FF2B5EF4-FFF2-40B4-BE49-F238E27FC236}">
                <a16:creationId xmlns:a16="http://schemas.microsoft.com/office/drawing/2014/main" id="{36260737-3C60-EC62-762D-A5B82252743C}"/>
              </a:ext>
            </a:extLst>
          </p:cNvPr>
          <p:cNvPicPr>
            <a:picLocks noChangeAspect="1"/>
          </p:cNvPicPr>
          <p:nvPr/>
        </p:nvPicPr>
        <p:blipFill>
          <a:blip r:embed="rId23"/>
          <a:stretch>
            <a:fillRect/>
          </a:stretch>
        </p:blipFill>
        <p:spPr>
          <a:xfrm>
            <a:off x="9050480" y="3014735"/>
            <a:ext cx="672707" cy="650419"/>
          </a:xfrm>
          <a:prstGeom prst="rect">
            <a:avLst/>
          </a:prstGeom>
        </p:spPr>
      </p:pic>
      <p:pic>
        <p:nvPicPr>
          <p:cNvPr id="33" name="Imagen 32">
            <a:extLst>
              <a:ext uri="{FF2B5EF4-FFF2-40B4-BE49-F238E27FC236}">
                <a16:creationId xmlns:a16="http://schemas.microsoft.com/office/drawing/2014/main" id="{29A2E1EC-73B6-0579-00D0-EA2C1915626B}"/>
              </a:ext>
            </a:extLst>
          </p:cNvPr>
          <p:cNvPicPr>
            <a:picLocks noChangeAspect="1"/>
          </p:cNvPicPr>
          <p:nvPr/>
        </p:nvPicPr>
        <p:blipFill>
          <a:blip r:embed="rId24"/>
          <a:stretch>
            <a:fillRect/>
          </a:stretch>
        </p:blipFill>
        <p:spPr>
          <a:xfrm>
            <a:off x="10635055" y="614941"/>
            <a:ext cx="487998" cy="807247"/>
          </a:xfrm>
          <a:prstGeom prst="rect">
            <a:avLst/>
          </a:prstGeom>
        </p:spPr>
      </p:pic>
      <p:pic>
        <p:nvPicPr>
          <p:cNvPr id="34" name="Imagen 33">
            <a:extLst>
              <a:ext uri="{FF2B5EF4-FFF2-40B4-BE49-F238E27FC236}">
                <a16:creationId xmlns:a16="http://schemas.microsoft.com/office/drawing/2014/main" id="{728EFF87-F050-FBCE-6F82-95C9BCD7A562}"/>
              </a:ext>
            </a:extLst>
          </p:cNvPr>
          <p:cNvPicPr>
            <a:picLocks noChangeAspect="1"/>
          </p:cNvPicPr>
          <p:nvPr/>
        </p:nvPicPr>
        <p:blipFill>
          <a:blip r:embed="rId25"/>
          <a:stretch>
            <a:fillRect/>
          </a:stretch>
        </p:blipFill>
        <p:spPr>
          <a:xfrm>
            <a:off x="8368347" y="665186"/>
            <a:ext cx="1166211" cy="591196"/>
          </a:xfrm>
          <a:prstGeom prst="rect">
            <a:avLst/>
          </a:prstGeom>
        </p:spPr>
      </p:pic>
      <p:pic>
        <p:nvPicPr>
          <p:cNvPr id="36" name="Imagen 35" descr="Logotipo, Icono&#10;&#10;Descripción generada automáticamente">
            <a:extLst>
              <a:ext uri="{FF2B5EF4-FFF2-40B4-BE49-F238E27FC236}">
                <a16:creationId xmlns:a16="http://schemas.microsoft.com/office/drawing/2014/main" id="{AEFD5AAF-9EB8-2044-7A36-D3EB01F1DBF2}"/>
              </a:ext>
            </a:extLst>
          </p:cNvPr>
          <p:cNvPicPr>
            <a:picLocks noChangeAspect="1"/>
          </p:cNvPicPr>
          <p:nvPr/>
        </p:nvPicPr>
        <p:blipFill>
          <a:blip r:embed="rId26"/>
          <a:stretch>
            <a:fillRect/>
          </a:stretch>
        </p:blipFill>
        <p:spPr>
          <a:xfrm rot="850247">
            <a:off x="10746144" y="362728"/>
            <a:ext cx="395089" cy="310345"/>
          </a:xfrm>
          <a:prstGeom prst="rect">
            <a:avLst/>
          </a:prstGeom>
        </p:spPr>
      </p:pic>
      <p:pic>
        <p:nvPicPr>
          <p:cNvPr id="37" name="Imagen 36" descr="Logotipo, Icono&#10;&#10;Descripción generada automáticamente">
            <a:extLst>
              <a:ext uri="{FF2B5EF4-FFF2-40B4-BE49-F238E27FC236}">
                <a16:creationId xmlns:a16="http://schemas.microsoft.com/office/drawing/2014/main" id="{179E2C60-EACF-5001-D983-4D48001354A3}"/>
              </a:ext>
            </a:extLst>
          </p:cNvPr>
          <p:cNvPicPr>
            <a:picLocks noChangeAspect="1"/>
          </p:cNvPicPr>
          <p:nvPr/>
        </p:nvPicPr>
        <p:blipFill>
          <a:blip r:embed="rId26"/>
          <a:stretch>
            <a:fillRect/>
          </a:stretch>
        </p:blipFill>
        <p:spPr>
          <a:xfrm rot="850247">
            <a:off x="9754341" y="1797408"/>
            <a:ext cx="395089" cy="310345"/>
          </a:xfrm>
          <a:prstGeom prst="rect">
            <a:avLst/>
          </a:prstGeom>
        </p:spPr>
      </p:pic>
      <p:pic>
        <p:nvPicPr>
          <p:cNvPr id="39" name="Imagen 38" descr="Logotipo, Icono&#10;&#10;Descripción generada automáticamente">
            <a:extLst>
              <a:ext uri="{FF2B5EF4-FFF2-40B4-BE49-F238E27FC236}">
                <a16:creationId xmlns:a16="http://schemas.microsoft.com/office/drawing/2014/main" id="{2E336B59-288A-59F7-59BC-99FE1982CE5B}"/>
              </a:ext>
            </a:extLst>
          </p:cNvPr>
          <p:cNvPicPr>
            <a:picLocks noChangeAspect="1"/>
          </p:cNvPicPr>
          <p:nvPr/>
        </p:nvPicPr>
        <p:blipFill>
          <a:blip r:embed="rId26"/>
          <a:stretch>
            <a:fillRect/>
          </a:stretch>
        </p:blipFill>
        <p:spPr>
          <a:xfrm rot="850247">
            <a:off x="7970355" y="5186072"/>
            <a:ext cx="395089" cy="310345"/>
          </a:xfrm>
          <a:prstGeom prst="rect">
            <a:avLst/>
          </a:prstGeom>
        </p:spPr>
      </p:pic>
      <p:pic>
        <p:nvPicPr>
          <p:cNvPr id="40" name="Imagen 39" descr="Logotipo, Icono&#10;&#10;Descripción generada automáticamente">
            <a:extLst>
              <a:ext uri="{FF2B5EF4-FFF2-40B4-BE49-F238E27FC236}">
                <a16:creationId xmlns:a16="http://schemas.microsoft.com/office/drawing/2014/main" id="{F66D83DD-8FD9-EA3C-91BC-CD8D87898545}"/>
              </a:ext>
            </a:extLst>
          </p:cNvPr>
          <p:cNvPicPr>
            <a:picLocks noChangeAspect="1"/>
          </p:cNvPicPr>
          <p:nvPr/>
        </p:nvPicPr>
        <p:blipFill>
          <a:blip r:embed="rId26"/>
          <a:stretch>
            <a:fillRect/>
          </a:stretch>
        </p:blipFill>
        <p:spPr>
          <a:xfrm rot="850247">
            <a:off x="7096210" y="3972040"/>
            <a:ext cx="395089" cy="310345"/>
          </a:xfrm>
          <a:prstGeom prst="rect">
            <a:avLst/>
          </a:prstGeom>
        </p:spPr>
      </p:pic>
      <p:pic>
        <p:nvPicPr>
          <p:cNvPr id="43" name="Imagen 42">
            <a:extLst>
              <a:ext uri="{FF2B5EF4-FFF2-40B4-BE49-F238E27FC236}">
                <a16:creationId xmlns:a16="http://schemas.microsoft.com/office/drawing/2014/main" id="{9700F1CA-DB05-642D-935C-A0B60986CA4A}"/>
              </a:ext>
            </a:extLst>
          </p:cNvPr>
          <p:cNvPicPr>
            <a:picLocks noChangeAspect="1"/>
          </p:cNvPicPr>
          <p:nvPr/>
        </p:nvPicPr>
        <p:blipFill>
          <a:blip r:embed="rId27"/>
          <a:stretch>
            <a:fillRect/>
          </a:stretch>
        </p:blipFill>
        <p:spPr>
          <a:xfrm>
            <a:off x="7504232" y="2545022"/>
            <a:ext cx="1479899" cy="1143000"/>
          </a:xfrm>
          <a:prstGeom prst="rect">
            <a:avLst/>
          </a:prstGeom>
        </p:spPr>
      </p:pic>
      <p:pic>
        <p:nvPicPr>
          <p:cNvPr id="44" name="Imagen 43" descr="Logotipo, Icono&#10;&#10;Descripción generada automáticamente">
            <a:extLst>
              <a:ext uri="{FF2B5EF4-FFF2-40B4-BE49-F238E27FC236}">
                <a16:creationId xmlns:a16="http://schemas.microsoft.com/office/drawing/2014/main" id="{EE528302-1A0D-A202-7959-F16ADB4F5EB5}"/>
              </a:ext>
            </a:extLst>
          </p:cNvPr>
          <p:cNvPicPr>
            <a:picLocks noChangeAspect="1"/>
          </p:cNvPicPr>
          <p:nvPr/>
        </p:nvPicPr>
        <p:blipFill>
          <a:blip r:embed="rId26"/>
          <a:stretch>
            <a:fillRect/>
          </a:stretch>
        </p:blipFill>
        <p:spPr>
          <a:xfrm rot="850247">
            <a:off x="7999614" y="2889372"/>
            <a:ext cx="395089" cy="310345"/>
          </a:xfrm>
          <a:prstGeom prst="rect">
            <a:avLst/>
          </a:prstGeom>
        </p:spPr>
      </p:pic>
    </p:spTree>
    <p:extLst>
      <p:ext uri="{BB962C8B-B14F-4D97-AF65-F5344CB8AC3E}">
        <p14:creationId xmlns:p14="http://schemas.microsoft.com/office/powerpoint/2010/main" val="3957347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648CC04-A2FC-9613-3150-560ED9884C93}"/>
              </a:ext>
            </a:extLst>
          </p:cNvPr>
          <p:cNvPicPr>
            <a:picLocks noChangeAspect="1"/>
          </p:cNvPicPr>
          <p:nvPr/>
        </p:nvPicPr>
        <p:blipFill>
          <a:blip r:embed="rId2"/>
          <a:stretch>
            <a:fillRect/>
          </a:stretch>
        </p:blipFill>
        <p:spPr>
          <a:xfrm>
            <a:off x="727112" y="1069784"/>
            <a:ext cx="6411817" cy="4407564"/>
          </a:xfrm>
          <a:prstGeom prst="rect">
            <a:avLst/>
          </a:prstGeom>
        </p:spPr>
      </p:pic>
      <p:pic>
        <p:nvPicPr>
          <p:cNvPr id="6146" name="Picture 2" descr="Estos son los buscadores alternativos que podrás seleccionar en Android">
            <a:extLst>
              <a:ext uri="{FF2B5EF4-FFF2-40B4-BE49-F238E27FC236}">
                <a16:creationId xmlns:a16="http://schemas.microsoft.com/office/drawing/2014/main" id="{3C8DBEA3-CF5E-BC83-F44B-B94DE17339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7740" y="969484"/>
            <a:ext cx="3156925" cy="4697985"/>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2891C286-5EBE-22A0-C056-0970AC32AC13}"/>
              </a:ext>
            </a:extLst>
          </p:cNvPr>
          <p:cNvSpPr txBox="1"/>
          <p:nvPr/>
        </p:nvSpPr>
        <p:spPr>
          <a:xfrm>
            <a:off x="1021517" y="5657671"/>
            <a:ext cx="6411817" cy="1200329"/>
          </a:xfrm>
          <a:prstGeom prst="rect">
            <a:avLst/>
          </a:prstGeom>
          <a:noFill/>
        </p:spPr>
        <p:txBody>
          <a:bodyPr wrap="square" rtlCol="0">
            <a:spAutoFit/>
          </a:bodyPr>
          <a:lstStyle/>
          <a:p>
            <a:r>
              <a:rPr lang="es-ES" dirty="0"/>
              <a:t>Google pagó en 2021 </a:t>
            </a:r>
            <a:r>
              <a:rPr lang="es-ES" b="1" u="sng" dirty="0">
                <a:solidFill>
                  <a:srgbClr val="006600"/>
                </a:solidFill>
              </a:rPr>
              <a:t>26 billones USA a navegadores para garantizar que tiene Google Chrome como buscador predeterminado </a:t>
            </a:r>
            <a:r>
              <a:rPr lang="es-ES" dirty="0"/>
              <a:t>(18 billones USA a Apple por Safari), sobre un 36% de los ingresos por publicidad de búsquedas.</a:t>
            </a:r>
          </a:p>
        </p:txBody>
      </p:sp>
    </p:spTree>
    <p:extLst>
      <p:ext uri="{BB962C8B-B14F-4D97-AF65-F5344CB8AC3E}">
        <p14:creationId xmlns:p14="http://schemas.microsoft.com/office/powerpoint/2010/main" val="2816075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86834" y="1153572"/>
            <a:ext cx="3200400" cy="4461163"/>
          </a:xfrm>
        </p:spPr>
        <p:txBody>
          <a:bodyPr>
            <a:normAutofit/>
          </a:bodyPr>
          <a:lstStyle/>
          <a:p>
            <a:r>
              <a:rPr lang="es-ES" b="1" dirty="0">
                <a:solidFill>
                  <a:srgbClr val="006600"/>
                </a:solidFill>
              </a:rPr>
              <a:t>MOTOR DE BÚSQUEDA EN LÍNEA</a:t>
            </a: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9AF368F1-C71C-9B46-DF48-D3A1A79733EB}"/>
              </a:ext>
            </a:extLst>
          </p:cNvPr>
          <p:cNvSpPr>
            <a:spLocks noGrp="1"/>
          </p:cNvSpPr>
          <p:nvPr>
            <p:ph idx="1"/>
          </p:nvPr>
        </p:nvSpPr>
        <p:spPr>
          <a:xfrm>
            <a:off x="4447308" y="591344"/>
            <a:ext cx="7305668" cy="5585619"/>
          </a:xfrm>
        </p:spPr>
        <p:txBody>
          <a:bodyPr anchor="ctr">
            <a:normAutofit/>
          </a:bodyPr>
          <a:lstStyle/>
          <a:p>
            <a:pPr marL="0" indent="0" algn="ctr">
              <a:buNone/>
            </a:pPr>
            <a:r>
              <a:rPr lang="es-ES" sz="2600" b="0" i="0" dirty="0">
                <a:effectLst/>
                <a:latin typeface="verdana" panose="020B0604030504040204" pitchFamily="34" charset="0"/>
              </a:rPr>
              <a:t>“un </a:t>
            </a:r>
            <a:r>
              <a:rPr lang="es-ES" sz="2600" b="1" i="0" u="sng" dirty="0">
                <a:solidFill>
                  <a:srgbClr val="006600"/>
                </a:solidFill>
                <a:effectLst/>
                <a:latin typeface="verdana" panose="020B0604030504040204" pitchFamily="34" charset="0"/>
              </a:rPr>
              <a:t>servicio digital </a:t>
            </a:r>
            <a:r>
              <a:rPr lang="es-ES" sz="2600" b="0" i="0" dirty="0">
                <a:effectLst/>
                <a:latin typeface="verdana" panose="020B0604030504040204" pitchFamily="34" charset="0"/>
              </a:rPr>
              <a:t>que permite a los </a:t>
            </a:r>
            <a:r>
              <a:rPr lang="es-ES" sz="2600" i="0" dirty="0">
                <a:effectLst/>
                <a:latin typeface="verdana" panose="020B0604030504040204" pitchFamily="34" charset="0"/>
              </a:rPr>
              <a:t>usuarios introducir consultas para hacer búsquedas </a:t>
            </a:r>
            <a:r>
              <a:rPr lang="es-ES" sz="2600" b="0" i="0" dirty="0">
                <a:effectLst/>
                <a:latin typeface="verdana" panose="020B0604030504040204" pitchFamily="34" charset="0"/>
              </a:rPr>
              <a:t>de, en principio, todos los sitios web, o de sitios web en un idioma concreto, mediante una consulta sobre un tema cualquiera en forma de palabra clave, consulta oral, frase u otro tipo de entrada, y que </a:t>
            </a:r>
            <a:r>
              <a:rPr lang="es-ES" sz="2600" i="0" dirty="0">
                <a:effectLst/>
                <a:latin typeface="verdana" panose="020B0604030504040204" pitchFamily="34" charset="0"/>
              </a:rPr>
              <a:t>en respuesta muestra resultados</a:t>
            </a:r>
            <a:r>
              <a:rPr lang="es-ES" sz="2600" b="1" i="0" dirty="0">
                <a:effectLst/>
                <a:latin typeface="verdana" panose="020B0604030504040204" pitchFamily="34" charset="0"/>
              </a:rPr>
              <a:t> </a:t>
            </a:r>
            <a:r>
              <a:rPr lang="es-ES" sz="2600" b="0" i="0" dirty="0">
                <a:effectLst/>
                <a:latin typeface="verdana" panose="020B0604030504040204" pitchFamily="34" charset="0"/>
              </a:rPr>
              <a:t>en cualquier formato en los que puede encontrarse información relacionada con el contenido solicitado”</a:t>
            </a:r>
          </a:p>
          <a:p>
            <a:pPr marL="0" indent="0">
              <a:buNone/>
            </a:pPr>
            <a:endParaRPr lang="es-ES" sz="2600" dirty="0">
              <a:latin typeface="verdana" panose="020B0604030504040204" pitchFamily="34" charset="0"/>
            </a:endParaRPr>
          </a:p>
          <a:p>
            <a:pPr marL="0" indent="0" algn="r">
              <a:buNone/>
            </a:pPr>
            <a:r>
              <a:rPr lang="es-ES" sz="2000" dirty="0">
                <a:latin typeface="verdana" panose="020B0604030504040204" pitchFamily="34" charset="0"/>
              </a:rPr>
              <a:t>Art. 2.5) Reglamento (UE) 2019/1150 P2B</a:t>
            </a:r>
            <a:endParaRPr lang="es-ES" sz="2000" dirty="0"/>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2560067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461396" y="541606"/>
            <a:ext cx="3781692" cy="2027227"/>
          </a:xfrm>
        </p:spPr>
        <p:txBody>
          <a:bodyPr anchor="t">
            <a:normAutofit/>
          </a:bodyPr>
          <a:lstStyle/>
          <a:p>
            <a:r>
              <a:rPr lang="es-ES" sz="4600" b="1" dirty="0">
                <a:solidFill>
                  <a:srgbClr val="006600"/>
                </a:solidFill>
              </a:rPr>
              <a:t>NATURALEZA JURÍDICA</a:t>
            </a:r>
          </a:p>
        </p:txBody>
      </p:sp>
      <p:graphicFrame>
        <p:nvGraphicFramePr>
          <p:cNvPr id="6" name="Marcador de contenido 2">
            <a:extLst>
              <a:ext uri="{FF2B5EF4-FFF2-40B4-BE49-F238E27FC236}">
                <a16:creationId xmlns:a16="http://schemas.microsoft.com/office/drawing/2014/main" id="{8AC7EC2E-B399-1E3D-3F8F-428449628A59}"/>
              </a:ext>
            </a:extLst>
          </p:cNvPr>
          <p:cNvGraphicFramePr>
            <a:graphicFrameLocks noGrp="1"/>
          </p:cNvGraphicFramePr>
          <p:nvPr>
            <p:ph idx="1"/>
            <p:extLst>
              <p:ext uri="{D42A27DB-BD31-4B8C-83A1-F6EECF244321}">
                <p14:modId xmlns:p14="http://schemas.microsoft.com/office/powerpoint/2010/main" val="419915400"/>
              </p:ext>
            </p:extLst>
          </p:nvPr>
        </p:nvGraphicFramePr>
        <p:xfrm>
          <a:off x="3532770" y="357163"/>
          <a:ext cx="5963920" cy="61436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a:extLst>
              <a:ext uri="{FF2B5EF4-FFF2-40B4-BE49-F238E27FC236}">
                <a16:creationId xmlns:a16="http://schemas.microsoft.com/office/drawing/2014/main" id="{3F23A6FE-7604-C8CF-01E7-9D1128457579}"/>
              </a:ext>
            </a:extLst>
          </p:cNvPr>
          <p:cNvSpPr txBox="1"/>
          <p:nvPr/>
        </p:nvSpPr>
        <p:spPr>
          <a:xfrm>
            <a:off x="1154105" y="2087690"/>
            <a:ext cx="2367280" cy="832472"/>
          </a:xfrm>
          <a:prstGeom prst="rect">
            <a:avLst/>
          </a:prstGeom>
          <a:solidFill>
            <a:srgbClr val="FF9900"/>
          </a:solidFill>
        </p:spPr>
        <p:txBody>
          <a:bodyPr wrap="square" rtlCol="0">
            <a:spAutoFit/>
          </a:bodyPr>
          <a:lstStyle/>
          <a:p>
            <a:pPr marL="0" lvl="1" algn="just" defTabSz="711200">
              <a:lnSpc>
                <a:spcPct val="90000"/>
              </a:lnSpc>
              <a:spcBef>
                <a:spcPct val="0"/>
              </a:spcBef>
              <a:spcAft>
                <a:spcPct val="15000"/>
              </a:spcAft>
            </a:pPr>
            <a:r>
              <a:rPr lang="es-ES" sz="1600" dirty="0">
                <a:latin typeface="Aptos" panose="02110004020202020204"/>
              </a:rPr>
              <a:t>1. Mera transmisión.</a:t>
            </a:r>
          </a:p>
          <a:p>
            <a:pPr marL="0" lvl="1" algn="just" defTabSz="711200">
              <a:lnSpc>
                <a:spcPct val="90000"/>
              </a:lnSpc>
              <a:spcBef>
                <a:spcPct val="0"/>
              </a:spcBef>
              <a:spcAft>
                <a:spcPct val="15000"/>
              </a:spcAft>
            </a:pPr>
            <a:r>
              <a:rPr lang="es-ES" sz="1600" dirty="0">
                <a:latin typeface="Aptos" panose="02110004020202020204"/>
              </a:rPr>
              <a:t>2. Memoria cache</a:t>
            </a:r>
          </a:p>
          <a:p>
            <a:pPr marL="0" lvl="1" algn="just" defTabSz="711200">
              <a:lnSpc>
                <a:spcPct val="90000"/>
              </a:lnSpc>
              <a:spcBef>
                <a:spcPct val="0"/>
              </a:spcBef>
              <a:spcAft>
                <a:spcPct val="15000"/>
              </a:spcAft>
            </a:pPr>
            <a:r>
              <a:rPr lang="es-ES" sz="1600" dirty="0">
                <a:latin typeface="Aptos" panose="02110004020202020204"/>
              </a:rPr>
              <a:t>3. Alojamiento de datos</a:t>
            </a:r>
          </a:p>
        </p:txBody>
      </p:sp>
      <p:pic>
        <p:nvPicPr>
          <p:cNvPr id="5" name="Imagen 4" descr="Logotipo&#10;&#10;Descripción generada automáticamente con confianza media">
            <a:extLst>
              <a:ext uri="{FF2B5EF4-FFF2-40B4-BE49-F238E27FC236}">
                <a16:creationId xmlns:a16="http://schemas.microsoft.com/office/drawing/2014/main" id="{7E3BB56B-CAAE-6DA5-02BB-903A46B984DD}"/>
              </a:ext>
            </a:extLst>
          </p:cNvPr>
          <p:cNvPicPr>
            <a:picLocks noChangeAspect="1"/>
          </p:cNvPicPr>
          <p:nvPr/>
        </p:nvPicPr>
        <p:blipFill>
          <a:blip r:embed="rId7"/>
          <a:stretch>
            <a:fillRect/>
          </a:stretch>
        </p:blipFill>
        <p:spPr>
          <a:xfrm>
            <a:off x="1" y="5875506"/>
            <a:ext cx="1420238" cy="982494"/>
          </a:xfrm>
          <a:prstGeom prst="rect">
            <a:avLst/>
          </a:prstGeom>
        </p:spPr>
      </p:pic>
      <p:sp>
        <p:nvSpPr>
          <p:cNvPr id="8" name="Flecha: hacia la izquierda 7">
            <a:extLst>
              <a:ext uri="{FF2B5EF4-FFF2-40B4-BE49-F238E27FC236}">
                <a16:creationId xmlns:a16="http://schemas.microsoft.com/office/drawing/2014/main" id="{293242F4-B6D6-4A97-E95F-2D375935B01D}"/>
              </a:ext>
            </a:extLst>
          </p:cNvPr>
          <p:cNvSpPr/>
          <p:nvPr/>
        </p:nvSpPr>
        <p:spPr>
          <a:xfrm>
            <a:off x="3532769" y="3821785"/>
            <a:ext cx="789081" cy="242317"/>
          </a:xfrm>
          <a:prstGeom prst="leftArrow">
            <a:avLst/>
          </a:prstGeom>
          <a:solidFill>
            <a:srgbClr val="0066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solidFill>
                <a:srgbClr val="006600"/>
              </a:solidFill>
            </a:endParaRPr>
          </a:p>
        </p:txBody>
      </p:sp>
      <p:sp>
        <p:nvSpPr>
          <p:cNvPr id="9" name="CuadroTexto 8">
            <a:extLst>
              <a:ext uri="{FF2B5EF4-FFF2-40B4-BE49-F238E27FC236}">
                <a16:creationId xmlns:a16="http://schemas.microsoft.com/office/drawing/2014/main" id="{64B77E66-0429-CCCE-9E2E-9BB253F4C497}"/>
              </a:ext>
            </a:extLst>
          </p:cNvPr>
          <p:cNvSpPr txBox="1"/>
          <p:nvPr/>
        </p:nvSpPr>
        <p:spPr>
          <a:xfrm>
            <a:off x="78134" y="3545557"/>
            <a:ext cx="3470064" cy="1201804"/>
          </a:xfrm>
          <a:prstGeom prst="rect">
            <a:avLst/>
          </a:prstGeom>
          <a:solidFill>
            <a:srgbClr val="FF9900"/>
          </a:solidFill>
        </p:spPr>
        <p:txBody>
          <a:bodyPr wrap="square" rtlCol="0">
            <a:spAutoFit/>
          </a:bodyPr>
          <a:lstStyle/>
          <a:p>
            <a:pPr marL="0" lvl="1" algn="just" defTabSz="711200">
              <a:lnSpc>
                <a:spcPct val="90000"/>
              </a:lnSpc>
              <a:spcBef>
                <a:spcPct val="0"/>
              </a:spcBef>
              <a:spcAft>
                <a:spcPct val="15000"/>
              </a:spcAft>
            </a:pPr>
            <a:r>
              <a:rPr lang="es-ES" sz="1600" dirty="0">
                <a:latin typeface="Aptos" panose="02110004020202020204"/>
              </a:rPr>
              <a:t>“un </a:t>
            </a:r>
            <a:r>
              <a:rPr lang="es-ES" sz="1600" b="1" dirty="0">
                <a:solidFill>
                  <a:srgbClr val="006600"/>
                </a:solidFill>
                <a:latin typeface="Aptos" panose="02110004020202020204"/>
              </a:rPr>
              <a:t>servicio de alojamiento de datos </a:t>
            </a:r>
            <a:r>
              <a:rPr lang="es-ES" sz="1600" dirty="0">
                <a:latin typeface="Aptos" panose="02110004020202020204"/>
              </a:rPr>
              <a:t>que, a petición de un destinatario del servicio, </a:t>
            </a:r>
            <a:r>
              <a:rPr lang="es-ES" sz="1600" b="1" dirty="0">
                <a:solidFill>
                  <a:srgbClr val="006600"/>
                </a:solidFill>
                <a:latin typeface="Aptos" panose="02110004020202020204"/>
              </a:rPr>
              <a:t>almacena</a:t>
            </a:r>
            <a:r>
              <a:rPr lang="es-ES" sz="1600" dirty="0">
                <a:latin typeface="Aptos" panose="02110004020202020204"/>
              </a:rPr>
              <a:t> y </a:t>
            </a:r>
            <a:r>
              <a:rPr lang="es-ES" sz="1600" b="1" dirty="0">
                <a:solidFill>
                  <a:srgbClr val="006600"/>
                </a:solidFill>
                <a:latin typeface="Aptos" panose="02110004020202020204"/>
              </a:rPr>
              <a:t>difunde información al público</a:t>
            </a:r>
            <a:r>
              <a:rPr lang="es-ES" sz="1600" dirty="0">
                <a:latin typeface="Aptos" panose="02110004020202020204"/>
              </a:rPr>
              <a:t>, […]”.</a:t>
            </a:r>
          </a:p>
        </p:txBody>
      </p:sp>
      <p:sp>
        <p:nvSpPr>
          <p:cNvPr id="11" name="Flecha: hacia la izquierda 10">
            <a:extLst>
              <a:ext uri="{FF2B5EF4-FFF2-40B4-BE49-F238E27FC236}">
                <a16:creationId xmlns:a16="http://schemas.microsoft.com/office/drawing/2014/main" id="{6E3A6400-9EC5-D9CE-6E3D-599A522A8468}"/>
              </a:ext>
            </a:extLst>
          </p:cNvPr>
          <p:cNvSpPr/>
          <p:nvPr/>
        </p:nvSpPr>
        <p:spPr>
          <a:xfrm>
            <a:off x="3525180" y="2193876"/>
            <a:ext cx="789081" cy="242317"/>
          </a:xfrm>
          <a:prstGeom prst="leftArrow">
            <a:avLst/>
          </a:prstGeom>
          <a:solidFill>
            <a:srgbClr val="0066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solidFill>
                <a:srgbClr val="006600"/>
              </a:solidFill>
            </a:endParaRPr>
          </a:p>
        </p:txBody>
      </p:sp>
      <p:sp>
        <p:nvSpPr>
          <p:cNvPr id="15" name="CuadroTexto 14">
            <a:extLst>
              <a:ext uri="{FF2B5EF4-FFF2-40B4-BE49-F238E27FC236}">
                <a16:creationId xmlns:a16="http://schemas.microsoft.com/office/drawing/2014/main" id="{84B1A337-9951-38B0-B73B-59953B5FBE34}"/>
              </a:ext>
            </a:extLst>
          </p:cNvPr>
          <p:cNvSpPr txBox="1"/>
          <p:nvPr/>
        </p:nvSpPr>
        <p:spPr>
          <a:xfrm>
            <a:off x="9056318" y="3699747"/>
            <a:ext cx="3153726" cy="2733056"/>
          </a:xfrm>
          <a:prstGeom prst="rect">
            <a:avLst/>
          </a:prstGeom>
          <a:solidFill>
            <a:srgbClr val="FF9900"/>
          </a:solidFill>
        </p:spPr>
        <p:txBody>
          <a:bodyPr wrap="square" rtlCol="0">
            <a:spAutoFit/>
          </a:bodyPr>
          <a:lstStyle/>
          <a:p>
            <a:pPr marL="342900" lvl="1" indent="-342900" algn="just" defTabSz="711200">
              <a:lnSpc>
                <a:spcPct val="90000"/>
              </a:lnSpc>
              <a:spcBef>
                <a:spcPct val="0"/>
              </a:spcBef>
              <a:spcAft>
                <a:spcPct val="15000"/>
              </a:spcAft>
              <a:buAutoNum type="arabicPeriod"/>
            </a:pPr>
            <a:r>
              <a:rPr lang="es-ES" sz="1100" b="0" i="0" dirty="0">
                <a:solidFill>
                  <a:srgbClr val="000000"/>
                </a:solidFill>
                <a:effectLst/>
                <a:latin typeface="verdana" panose="020B0604030504040204" pitchFamily="34" charset="0"/>
              </a:rPr>
              <a:t>constituyen servicios de la sociedad de la información. </a:t>
            </a:r>
          </a:p>
          <a:p>
            <a:pPr marL="342900" lvl="1" indent="-342900" algn="just" defTabSz="711200">
              <a:lnSpc>
                <a:spcPct val="90000"/>
              </a:lnSpc>
              <a:spcBef>
                <a:spcPct val="0"/>
              </a:spcBef>
              <a:spcAft>
                <a:spcPct val="15000"/>
              </a:spcAft>
              <a:buAutoNum type="arabicPeriod"/>
            </a:pPr>
            <a:r>
              <a:rPr lang="es-ES" sz="1100" b="0" i="0" dirty="0">
                <a:solidFill>
                  <a:srgbClr val="000000"/>
                </a:solidFill>
                <a:effectLst/>
                <a:latin typeface="verdana" panose="020B0604030504040204" pitchFamily="34" charset="0"/>
              </a:rPr>
              <a:t>permiten a los usuarios profesionales ofrecer bienes o servicios a los consumidores, con el objetivo de facilitar el </a:t>
            </a:r>
            <a:r>
              <a:rPr lang="es-ES" sz="1100" b="1" i="0" dirty="0">
                <a:solidFill>
                  <a:srgbClr val="006600"/>
                </a:solidFill>
                <a:effectLst/>
                <a:latin typeface="verdana" panose="020B0604030504040204" pitchFamily="34" charset="0"/>
              </a:rPr>
              <a:t>inicio de transacciones </a:t>
            </a:r>
            <a:r>
              <a:rPr lang="es-ES" sz="1100" b="0" i="0" dirty="0">
                <a:solidFill>
                  <a:srgbClr val="000000"/>
                </a:solidFill>
                <a:effectLst/>
                <a:latin typeface="verdana" panose="020B0604030504040204" pitchFamily="34" charset="0"/>
              </a:rPr>
              <a:t>directas entre dichos usuarios profesionales y consumidores, con independencia de dónde aquellas concluyan en última instancia. </a:t>
            </a:r>
          </a:p>
          <a:p>
            <a:pPr marL="342900" lvl="1" indent="-342900" algn="just" defTabSz="711200">
              <a:lnSpc>
                <a:spcPct val="90000"/>
              </a:lnSpc>
              <a:spcBef>
                <a:spcPct val="0"/>
              </a:spcBef>
              <a:spcAft>
                <a:spcPct val="15000"/>
              </a:spcAft>
              <a:buAutoNum type="arabicPeriod"/>
            </a:pPr>
            <a:r>
              <a:rPr lang="es-ES" sz="1100" b="0" i="0" dirty="0">
                <a:solidFill>
                  <a:srgbClr val="000000"/>
                </a:solidFill>
                <a:effectLst/>
                <a:latin typeface="verdana" panose="020B0604030504040204" pitchFamily="34" charset="0"/>
              </a:rPr>
              <a:t>se prestan a los usuarios profesionales sobre la base de </a:t>
            </a:r>
            <a:r>
              <a:rPr lang="es-ES" sz="1100" b="1" i="0" dirty="0">
                <a:solidFill>
                  <a:srgbClr val="006600"/>
                </a:solidFill>
                <a:effectLst/>
                <a:latin typeface="verdana" panose="020B0604030504040204" pitchFamily="34" charset="0"/>
              </a:rPr>
              <a:t>relaciones contractuales </a:t>
            </a:r>
            <a:r>
              <a:rPr lang="es-ES" sz="1100" b="0" i="0" dirty="0">
                <a:solidFill>
                  <a:srgbClr val="000000"/>
                </a:solidFill>
                <a:effectLst/>
                <a:latin typeface="verdana" panose="020B0604030504040204" pitchFamily="34" charset="0"/>
              </a:rPr>
              <a:t>entre el proveedor de los servicios y los usuarios profesionales que ofrecen los bienes o servicios a los consumidores.</a:t>
            </a:r>
            <a:endParaRPr lang="es-ES" sz="1100" dirty="0">
              <a:latin typeface="Aptos" panose="02110004020202020204"/>
            </a:endParaRPr>
          </a:p>
        </p:txBody>
      </p:sp>
      <p:sp>
        <p:nvSpPr>
          <p:cNvPr id="23" name="CuadroTexto 22">
            <a:extLst>
              <a:ext uri="{FF2B5EF4-FFF2-40B4-BE49-F238E27FC236}">
                <a16:creationId xmlns:a16="http://schemas.microsoft.com/office/drawing/2014/main" id="{3B2632F3-AFB8-351A-1FE3-EC13A1AECAF0}"/>
              </a:ext>
            </a:extLst>
          </p:cNvPr>
          <p:cNvSpPr txBox="1"/>
          <p:nvPr/>
        </p:nvSpPr>
        <p:spPr>
          <a:xfrm>
            <a:off x="9056317" y="2072746"/>
            <a:ext cx="3075523" cy="757130"/>
          </a:xfrm>
          <a:prstGeom prst="rect">
            <a:avLst/>
          </a:prstGeom>
          <a:solidFill>
            <a:srgbClr val="FF9900"/>
          </a:solidFill>
        </p:spPr>
        <p:txBody>
          <a:bodyPr wrap="square" rtlCol="0">
            <a:spAutoFit/>
          </a:bodyPr>
          <a:lstStyle/>
          <a:p>
            <a:pPr marL="0" lvl="1" algn="just" defTabSz="711200">
              <a:lnSpc>
                <a:spcPct val="90000"/>
              </a:lnSpc>
              <a:spcBef>
                <a:spcPct val="0"/>
              </a:spcBef>
              <a:spcAft>
                <a:spcPct val="15000"/>
              </a:spcAft>
            </a:pPr>
            <a:r>
              <a:rPr lang="es-ES" sz="1600" dirty="0">
                <a:latin typeface="Aptos" panose="02110004020202020204"/>
              </a:rPr>
              <a:t>“</a:t>
            </a:r>
            <a:r>
              <a:rPr lang="es-ES" sz="1600" b="0" i="0" dirty="0">
                <a:solidFill>
                  <a:srgbClr val="333333"/>
                </a:solidFill>
                <a:effectLst/>
                <a:latin typeface="Times New Roman" panose="02020603050405020304" pitchFamily="18" charset="0"/>
              </a:rPr>
              <a:t>almacenar datos facilitados por el destinatario del servicio y a petición de este</a:t>
            </a:r>
            <a:endParaRPr lang="es-ES" sz="1600" dirty="0">
              <a:latin typeface="Aptos" panose="02110004020202020204"/>
            </a:endParaRPr>
          </a:p>
        </p:txBody>
      </p:sp>
      <p:sp>
        <p:nvSpPr>
          <p:cNvPr id="22" name="Flecha: hacia la izquierda 21">
            <a:extLst>
              <a:ext uri="{FF2B5EF4-FFF2-40B4-BE49-F238E27FC236}">
                <a16:creationId xmlns:a16="http://schemas.microsoft.com/office/drawing/2014/main" id="{BD8855FA-DB69-0761-CD0D-7D030B26B178}"/>
              </a:ext>
            </a:extLst>
          </p:cNvPr>
          <p:cNvSpPr/>
          <p:nvPr/>
        </p:nvSpPr>
        <p:spPr>
          <a:xfrm rot="10800000">
            <a:off x="8671660" y="2092401"/>
            <a:ext cx="394540" cy="302579"/>
          </a:xfrm>
          <a:prstGeom prst="leftArrow">
            <a:avLst/>
          </a:prstGeom>
          <a:solidFill>
            <a:srgbClr val="0066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solidFill>
                <a:srgbClr val="006600"/>
              </a:solidFill>
            </a:endParaRPr>
          </a:p>
        </p:txBody>
      </p:sp>
      <p:sp>
        <p:nvSpPr>
          <p:cNvPr id="25" name="Flecha: hacia la izquierda 24">
            <a:extLst>
              <a:ext uri="{FF2B5EF4-FFF2-40B4-BE49-F238E27FC236}">
                <a16:creationId xmlns:a16="http://schemas.microsoft.com/office/drawing/2014/main" id="{1E1BA3B8-7873-8952-197A-0800BA2F7726}"/>
              </a:ext>
            </a:extLst>
          </p:cNvPr>
          <p:cNvSpPr/>
          <p:nvPr/>
        </p:nvSpPr>
        <p:spPr>
          <a:xfrm rot="10800000">
            <a:off x="8671660" y="762518"/>
            <a:ext cx="394540" cy="302579"/>
          </a:xfrm>
          <a:prstGeom prst="leftArrow">
            <a:avLst/>
          </a:prstGeom>
          <a:solidFill>
            <a:srgbClr val="0066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solidFill>
                <a:srgbClr val="006600"/>
              </a:solidFill>
            </a:endParaRPr>
          </a:p>
        </p:txBody>
      </p:sp>
      <p:sp>
        <p:nvSpPr>
          <p:cNvPr id="26" name="Flecha: hacia la izquierda 25">
            <a:extLst>
              <a:ext uri="{FF2B5EF4-FFF2-40B4-BE49-F238E27FC236}">
                <a16:creationId xmlns:a16="http://schemas.microsoft.com/office/drawing/2014/main" id="{1F03F3A2-F592-E35A-127F-35639FEA14FC}"/>
              </a:ext>
            </a:extLst>
          </p:cNvPr>
          <p:cNvSpPr/>
          <p:nvPr/>
        </p:nvSpPr>
        <p:spPr>
          <a:xfrm rot="10800000">
            <a:off x="8671660" y="3804865"/>
            <a:ext cx="394540" cy="302579"/>
          </a:xfrm>
          <a:prstGeom prst="leftArrow">
            <a:avLst/>
          </a:prstGeom>
          <a:solidFill>
            <a:srgbClr val="0066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solidFill>
                <a:srgbClr val="006600"/>
              </a:solidFill>
            </a:endParaRPr>
          </a:p>
        </p:txBody>
      </p:sp>
      <p:sp>
        <p:nvSpPr>
          <p:cNvPr id="27" name="CuadroTexto 26">
            <a:extLst>
              <a:ext uri="{FF2B5EF4-FFF2-40B4-BE49-F238E27FC236}">
                <a16:creationId xmlns:a16="http://schemas.microsoft.com/office/drawing/2014/main" id="{B58766EB-25A7-35D9-A0A7-3477402D1849}"/>
              </a:ext>
            </a:extLst>
          </p:cNvPr>
          <p:cNvSpPr txBox="1"/>
          <p:nvPr/>
        </p:nvSpPr>
        <p:spPr>
          <a:xfrm>
            <a:off x="9056316" y="340627"/>
            <a:ext cx="3075523" cy="1200329"/>
          </a:xfrm>
          <a:prstGeom prst="rect">
            <a:avLst/>
          </a:prstGeom>
          <a:solidFill>
            <a:srgbClr val="FF9900"/>
          </a:solidFill>
        </p:spPr>
        <p:txBody>
          <a:bodyPr wrap="square" rtlCol="0">
            <a:spAutoFit/>
          </a:bodyPr>
          <a:lstStyle/>
          <a:p>
            <a:pPr marL="0" lvl="1" algn="just" defTabSz="711200">
              <a:lnSpc>
                <a:spcPct val="90000"/>
              </a:lnSpc>
              <a:spcBef>
                <a:spcPct val="0"/>
              </a:spcBef>
              <a:spcAft>
                <a:spcPct val="15000"/>
              </a:spcAft>
            </a:pPr>
            <a:r>
              <a:rPr lang="es-ES" sz="1600" dirty="0">
                <a:latin typeface="Aptos" panose="02110004020202020204"/>
              </a:rPr>
              <a:t>“</a:t>
            </a:r>
            <a:r>
              <a:rPr lang="es-ES" sz="1600" dirty="0">
                <a:solidFill>
                  <a:srgbClr val="333333"/>
                </a:solidFill>
                <a:latin typeface="Times New Roman" panose="02020603050405020304" pitchFamily="18" charset="0"/>
              </a:rPr>
              <a:t>todo servicio prestado normalmente a cambio de una remuneración, a distancia, por vía electrónica y a petición individual de un destinatario de servicios”.</a:t>
            </a:r>
          </a:p>
        </p:txBody>
      </p:sp>
    </p:spTree>
    <p:extLst>
      <p:ext uri="{BB962C8B-B14F-4D97-AF65-F5344CB8AC3E}">
        <p14:creationId xmlns:p14="http://schemas.microsoft.com/office/powerpoint/2010/main" val="2992200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86834" y="1153572"/>
            <a:ext cx="3200400" cy="4461163"/>
          </a:xfrm>
        </p:spPr>
        <p:txBody>
          <a:bodyPr>
            <a:normAutofit/>
          </a:bodyPr>
          <a:lstStyle/>
          <a:p>
            <a:r>
              <a:rPr lang="es-ES" b="1" dirty="0">
                <a:solidFill>
                  <a:srgbClr val="006600"/>
                </a:solidFill>
              </a:rPr>
              <a:t>MOTOR DE BÚSQUEDA EN LÍNEA</a:t>
            </a: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9AF368F1-C71C-9B46-DF48-D3A1A79733EB}"/>
              </a:ext>
            </a:extLst>
          </p:cNvPr>
          <p:cNvSpPr>
            <a:spLocks noGrp="1"/>
          </p:cNvSpPr>
          <p:nvPr>
            <p:ph idx="1"/>
          </p:nvPr>
        </p:nvSpPr>
        <p:spPr>
          <a:xfrm>
            <a:off x="4447308" y="591344"/>
            <a:ext cx="7305668" cy="5585619"/>
          </a:xfrm>
        </p:spPr>
        <p:txBody>
          <a:bodyPr anchor="ctr">
            <a:normAutofit/>
          </a:bodyPr>
          <a:lstStyle/>
          <a:p>
            <a:pPr marL="0" indent="0" algn="ctr">
              <a:buNone/>
            </a:pPr>
            <a:r>
              <a:rPr lang="es-ES" sz="2600" b="0" i="0" dirty="0">
                <a:effectLst/>
                <a:latin typeface="verdana" panose="020B0604030504040204" pitchFamily="34" charset="0"/>
              </a:rPr>
              <a:t>“</a:t>
            </a:r>
            <a:r>
              <a:rPr lang="es-ES" sz="2600" dirty="0">
                <a:latin typeface="verdana" panose="020B0604030504040204" pitchFamily="34" charset="0"/>
              </a:rPr>
              <a:t>permite a los usuarios </a:t>
            </a:r>
            <a:r>
              <a:rPr lang="es-ES" sz="2600" b="1" dirty="0">
                <a:solidFill>
                  <a:srgbClr val="006600"/>
                </a:solidFill>
                <a:latin typeface="verdana" panose="020B0604030504040204" pitchFamily="34" charset="0"/>
              </a:rPr>
              <a:t>introducir consultas para hacer búsquedas</a:t>
            </a:r>
            <a:r>
              <a:rPr lang="es-ES" sz="2600" b="0" i="0" dirty="0">
                <a:effectLst/>
                <a:latin typeface="verdana" panose="020B0604030504040204" pitchFamily="34" charset="0"/>
              </a:rPr>
              <a:t>”</a:t>
            </a:r>
          </a:p>
          <a:p>
            <a:pPr marL="0" indent="0">
              <a:buNone/>
            </a:pPr>
            <a:endParaRPr lang="es-ES" sz="2600" dirty="0">
              <a:latin typeface="verdana" panose="020B0604030504040204" pitchFamily="34" charset="0"/>
            </a:endParaRPr>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2295192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838200" y="673770"/>
            <a:ext cx="3220329" cy="2027227"/>
          </a:xfrm>
        </p:spPr>
        <p:txBody>
          <a:bodyPr anchor="t">
            <a:normAutofit/>
          </a:bodyPr>
          <a:lstStyle/>
          <a:p>
            <a:br>
              <a:rPr lang="es-ES" sz="5400" b="1" dirty="0">
                <a:solidFill>
                  <a:srgbClr val="FFFFFF"/>
                </a:solidFill>
              </a:rPr>
            </a:br>
            <a:r>
              <a:rPr lang="es-ES" sz="5400" b="1" dirty="0">
                <a:solidFill>
                  <a:srgbClr val="006600"/>
                </a:solidFill>
              </a:rPr>
              <a:t>TIPOS</a:t>
            </a:r>
          </a:p>
        </p:txBody>
      </p:sp>
      <p:pic>
        <p:nvPicPr>
          <p:cNvPr id="4" name="Imagen 3" descr="Logotipo&#10;&#10;Descripción generada automáticamente con confianza media">
            <a:extLst>
              <a:ext uri="{FF2B5EF4-FFF2-40B4-BE49-F238E27FC236}">
                <a16:creationId xmlns:a16="http://schemas.microsoft.com/office/drawing/2014/main" id="{654E74B6-899C-2A1A-5153-9A8BC4EBB565}"/>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6" name="Marcador de contenido 2">
            <a:extLst>
              <a:ext uri="{FF2B5EF4-FFF2-40B4-BE49-F238E27FC236}">
                <a16:creationId xmlns:a16="http://schemas.microsoft.com/office/drawing/2014/main" id="{8AC7EC2E-B399-1E3D-3F8F-428449628A59}"/>
              </a:ext>
            </a:extLst>
          </p:cNvPr>
          <p:cNvGraphicFramePr>
            <a:graphicFrameLocks noGrp="1"/>
          </p:cNvGraphicFramePr>
          <p:nvPr>
            <p:ph idx="1"/>
            <p:extLst>
              <p:ext uri="{D42A27DB-BD31-4B8C-83A1-F6EECF244321}">
                <p14:modId xmlns:p14="http://schemas.microsoft.com/office/powerpoint/2010/main" val="3676600079"/>
              </p:ext>
            </p:extLst>
          </p:nvPr>
        </p:nvGraphicFramePr>
        <p:xfrm>
          <a:off x="4297765" y="242371"/>
          <a:ext cx="7891187" cy="67533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73559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86834" y="1153572"/>
            <a:ext cx="3200400" cy="4461163"/>
          </a:xfrm>
        </p:spPr>
        <p:txBody>
          <a:bodyPr>
            <a:normAutofit/>
          </a:bodyPr>
          <a:lstStyle/>
          <a:p>
            <a:r>
              <a:rPr lang="es-ES" b="1" dirty="0">
                <a:solidFill>
                  <a:srgbClr val="006600"/>
                </a:solidFill>
              </a:rPr>
              <a:t>MOTOR DE BÚSQUEDA EN LÍNEA</a:t>
            </a: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9AF368F1-C71C-9B46-DF48-D3A1A79733EB}"/>
              </a:ext>
            </a:extLst>
          </p:cNvPr>
          <p:cNvSpPr>
            <a:spLocks noGrp="1"/>
          </p:cNvSpPr>
          <p:nvPr>
            <p:ph idx="1"/>
          </p:nvPr>
        </p:nvSpPr>
        <p:spPr>
          <a:xfrm>
            <a:off x="4447308" y="591344"/>
            <a:ext cx="7305668" cy="5585619"/>
          </a:xfrm>
        </p:spPr>
        <p:txBody>
          <a:bodyPr anchor="ctr">
            <a:normAutofit/>
          </a:bodyPr>
          <a:lstStyle/>
          <a:p>
            <a:pPr marL="0" indent="0" algn="ctr">
              <a:buNone/>
            </a:pPr>
            <a:r>
              <a:rPr lang="es-ES" sz="2600" b="0" i="0" dirty="0">
                <a:effectLst/>
                <a:latin typeface="verdana" panose="020B0604030504040204" pitchFamily="34" charset="0"/>
              </a:rPr>
              <a:t>“</a:t>
            </a:r>
            <a:r>
              <a:rPr lang="es-ES" sz="2600" dirty="0">
                <a:latin typeface="verdana" panose="020B0604030504040204" pitchFamily="34" charset="0"/>
              </a:rPr>
              <a:t>en respuesta </a:t>
            </a:r>
            <a:r>
              <a:rPr lang="es-ES" sz="2600" b="1" u="sng" dirty="0">
                <a:solidFill>
                  <a:srgbClr val="006600"/>
                </a:solidFill>
                <a:latin typeface="verdana" panose="020B0604030504040204" pitchFamily="34" charset="0"/>
              </a:rPr>
              <a:t>muestra resultados</a:t>
            </a:r>
            <a:r>
              <a:rPr lang="es-ES" sz="2600" u="sng" dirty="0">
                <a:solidFill>
                  <a:srgbClr val="006600"/>
                </a:solidFill>
                <a:latin typeface="verdana" panose="020B0604030504040204" pitchFamily="34" charset="0"/>
              </a:rPr>
              <a:t> </a:t>
            </a:r>
            <a:r>
              <a:rPr lang="es-ES" sz="2600" dirty="0">
                <a:latin typeface="verdana" panose="020B0604030504040204" pitchFamily="34" charset="0"/>
              </a:rPr>
              <a:t>en cualquier formato en los que puede encontrarse información relacionada con el contenido que es objeto de la consulta</a:t>
            </a:r>
            <a:r>
              <a:rPr lang="es-ES" sz="2600" b="0" i="0" dirty="0">
                <a:effectLst/>
                <a:latin typeface="verdana" panose="020B0604030504040204" pitchFamily="34" charset="0"/>
              </a:rPr>
              <a:t>”</a:t>
            </a:r>
          </a:p>
          <a:p>
            <a:pPr marL="0" indent="0">
              <a:buNone/>
            </a:pPr>
            <a:endParaRPr lang="es-ES" sz="2600" dirty="0">
              <a:latin typeface="verdana" panose="020B0604030504040204" pitchFamily="34" charset="0"/>
            </a:endParaRPr>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421158740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1865</TotalTime>
  <Words>2815</Words>
  <Application>Microsoft Office PowerPoint</Application>
  <PresentationFormat>Panorámica</PresentationFormat>
  <Paragraphs>213</Paragraphs>
  <Slides>29</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29</vt:i4>
      </vt:variant>
    </vt:vector>
  </HeadingPairs>
  <TitlesOfParts>
    <vt:vector size="40" baseType="lpstr">
      <vt:lpstr>Aptos</vt:lpstr>
      <vt:lpstr>Aptos Display</vt:lpstr>
      <vt:lpstr>Arial</vt:lpstr>
      <vt:lpstr>Calibri</vt:lpstr>
      <vt:lpstr>Helvetica Neue</vt:lpstr>
      <vt:lpstr>Roboto</vt:lpstr>
      <vt:lpstr>Sabon LT Std</vt:lpstr>
      <vt:lpstr>Times New Roman</vt:lpstr>
      <vt:lpstr>verdana</vt:lpstr>
      <vt:lpstr>verdana</vt:lpstr>
      <vt:lpstr>Tema de Office</vt:lpstr>
      <vt:lpstr>EL SERVICIO DE MOTOR DE BÚSQUEDA  EN EL REGLAMENTO DE MERCADOS DIGITALES</vt:lpstr>
      <vt:lpstr>MOTOR DE BÚSQUEDA EN LÍNEA</vt:lpstr>
      <vt:lpstr>CADENA DE VALOR</vt:lpstr>
      <vt:lpstr>Presentación de PowerPoint</vt:lpstr>
      <vt:lpstr>MOTOR DE BÚSQUEDA EN LÍNEA</vt:lpstr>
      <vt:lpstr>NATURALEZA JURÍDICA</vt:lpstr>
      <vt:lpstr>MOTOR DE BÚSQUEDA EN LÍNEA</vt:lpstr>
      <vt:lpstr> TIPOS</vt:lpstr>
      <vt:lpstr>MOTOR DE BÚSQUEDA EN LÍNEA</vt:lpstr>
      <vt:lpstr>Presentación de PowerPoint</vt:lpstr>
      <vt:lpstr>Presentación de PowerPoint</vt:lpstr>
      <vt:lpstr>CUOTAS DE MERCADO (España  Feb 2024)</vt:lpstr>
      <vt:lpstr>CUOTAS DE MERCADO (Feb 2024)</vt:lpstr>
      <vt:lpstr>GOOGLE  Facturación 2023 $307 billones</vt:lpstr>
      <vt:lpstr>FACTURACIÓN</vt:lpstr>
      <vt:lpstr>ABUSOS</vt:lpstr>
      <vt:lpstr>DESIGNACIÓN DE GUARDIANES DE ACCESO</vt:lpstr>
      <vt:lpstr>OBLIGACION 1 Clasificación equitativa</vt:lpstr>
      <vt:lpstr>Presentación de PowerPoint</vt:lpstr>
      <vt:lpstr>Presentación de PowerPoint</vt:lpstr>
      <vt:lpstr>OBLIGACION 2 No self-preferencing</vt:lpstr>
      <vt:lpstr>RELEVANCIA</vt:lpstr>
      <vt:lpstr>Presentación de PowerPoint</vt:lpstr>
      <vt:lpstr>REACCIONES</vt:lpstr>
      <vt:lpstr>OBLIGACION 3 No uso de datos para competir</vt:lpstr>
      <vt:lpstr>OBLIGACION 3 No uso de datos para competir</vt:lpstr>
      <vt:lpstr>OBLIACION 4 Cesión de datos de búsqueda</vt:lpstr>
      <vt:lpstr>OBLIACION 4 Cesión de datos de búsqueda</vt:lpstr>
      <vt:lpstr>¡GRACIAS!  jlmontero@der.uned.es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José Montero</dc:creator>
  <cp:lastModifiedBy>Juan José Montero</cp:lastModifiedBy>
  <cp:revision>18</cp:revision>
  <dcterms:created xsi:type="dcterms:W3CDTF">2024-03-09T14:02:34Z</dcterms:created>
  <dcterms:modified xsi:type="dcterms:W3CDTF">2024-03-11T17:10:36Z</dcterms:modified>
</cp:coreProperties>
</file>